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785AA-FAA7-4C6C-893D-F12713BE4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82EA5-3FBE-4799-B82F-8E834D8CE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E5FA2E-6611-4872-864D-AFB34ABFA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7DDDF0-99C7-4BF7-895D-AC7AE53C6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4960BE-D960-4125-A5FB-108BA98F7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B668B2-9DD4-45A1-B26A-26C8B025F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BE0010-34C7-4266-B7A6-9B8E65C88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407645-077D-4999-A775-73FC4ECCE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F51F64-D543-4C40-8555-986630D6E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C284C-2078-40B7-BD41-90263794D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117D37-3992-4ABB-A3C2-DF1CC7F71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02304423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腹泻男性护理查房PPT课件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腹泻男性护理概述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腹泻男性护理的常见问题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腹泻男性护理的实践方法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腹泻男性护理的案例分析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腹泻男性护理的未来展望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腹泻男性护理概述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腹泻男性护理的定义与重要性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腹泻男性护理是指对腹泻男性患者进行的专业护理，旨在减轻患者症状、促进康复，并提高患者的生活质量。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腹泻男性护理的重要性在于，腹泻可能导致脱水、电解质紊乱等严重后果，而专业的护理能够提供及时的干预和治疗，降低并发症的风险。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评估与监测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补充水分和电解质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腹泻男性护理的基本原则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917" r="991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3917" b="1391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对患者的病情状况、症状表现等进行全面评估，密切监测患者的生命体征和病情变化。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确保患者能够及时补充水分和电解质，以维持正常的生理功能。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指导患者进行合理的饮食调整，避免刺激性食物和饮料，以减轻腹泻症状。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根据医嘱给予患者适当的药物治疗，并观察药物疗效和不良反应。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随着医学科学的发展，腹泻男性护理的理念和技术也在不断进步和完善，以适应临床需求和患者的期望。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目前，腹泻男性护理已经发展成为一个专业领域，拥有自己的学术组织、专业期刊和国际会议。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4967" b="4967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腹泻男性护理的历史可以追溯到古代，当时人们已经开始意识到腹泻需要专业的护理和治疗。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腹泻男性护理的历史与发展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腹泻男性护理的常见问题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040" r="504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540" r="754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305" r="1230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腹泻原因分析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如细菌、病毒等感染引起的腹泻。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如食物不耐受、过敏、药物副作用等引起的腹泻。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如克罗恩病、溃疡性结肠炎等引起的腹泻。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如肝病、肾病、糖尿病等慢性病可能引起腹泻症状。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感染性腹泻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非感染性腹泻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肠道疾病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其他疾病影响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5603" b="560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长期腹泻可能导致营养吸收不良，影响身体正常发育和健康。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营养不良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腹泻可能导致身体失去大量水分和电解质，引起脱水症状。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腹泻可能导致身体免疫力下降，增加感染其他疾病的风险。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免疫力下降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长期腹泻可能导致患者产生焦虑、抑郁等心理问题，影响生活质量。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腹泻对男性健康的影响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腹泻只是小病，不需要特别护理。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误区一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长期腹泻只需药物治疗，不需要调整饮食和生活习惯。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误区二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腹泻时应该禁食，以免加重病情。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误区三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腹泻时只需关注症状，不需要关注病因。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误区四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腹泻男性护理的常见误区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腹泻男性护理的实践方法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https://d.book118.com/775023044234011034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2024-08-30T09:02:46.456</cp:lastPrinted>
  <dcterms:created xsi:type="dcterms:W3CDTF">2024-08-30T01:02:46Z</dcterms:created>
  <dcterms:modified xsi:type="dcterms:W3CDTF">2024-08-30T01:02:48Z</dcterms:modified>
</cp:coreProperties>
</file>