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F5749-8CD4-45FD-ABAD-F8004CC95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C13BD-00FF-411C-80E4-4F5DEC7A7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5B03C-EED6-4C95-8610-F13AC4DF2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AA404-3872-4012-8565-9440D2213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1F66D-F1D6-4552-B5C7-FCA994014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971CC2-129F-48FB-BF54-20EE5A642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E8EA09-D9D2-44F8-BA51-CFB8104CE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525A8-A7ED-46AD-8AB7-91883939F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C4D64-1735-42D8-A2C7-2E14F30CD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81723-9707-4169-B2E0-8FC07153D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30731-A9E2-4D60-9F5D-F28A7FA62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23214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市政工程CAD第8章市政道路施工图的绘制(危险性较大工程安全管理规定)学习解读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市政道路施工图绘制基础知识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危险性较大工程安全管理规定概述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市政道路施工图中危险性识别与评估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市政道路施工图中安全设施设计要点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市政道路施工图中危险性较大工程实例分析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市政道路施工图绘制基础知识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道路设计基本原则与规范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确保道路设计符合城市规划、交通规划及道路功能要求，遵循安全、经济、环保、美观等原则。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设计规范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遵循国家和地方相关道路设计规范，如《城市道路设计规范》、《公路路线设计规范》等。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路幅组成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包括车行道、人行道、绿化带等，根据道路等级和功能进行合理分配。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横断面形式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根据道路等级、交通量、地形等因素，选择合适的横断面形式，如单幅路、双幅路、三幅路等。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横坡设计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为确保排水顺畅，道路横坡一般采用1.5%~2.5%的坡度，同时考虑与纵坡的协调。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道路横断面设计要素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纵坡设计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根据地形、地质、水文等条件，合理设置纵坡，确保行车安全、排水顺畅。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竖曲线设计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在纵坡变更处设置竖曲线，以保证行车视距和舒适性，竖曲线半径需满足规范要求。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纵断面高程控制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综合考虑桥涵、隧道、交叉口等构造物的高程要求，合理控制道路纵断面高程。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道路纵断面设计要素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交叉口类型选择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根据道路等级、交通量等因素，选择合适的交叉口类型，如平面交叉口、立体交叉口等。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交叉口视距保证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确保交叉口内各方向行车视距满足规范要求，保障交通安全。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渠化设计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通过合理的渠化设计，如设置导流岛、导向箭头等，提高交叉口的通行效率和安全性。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交叉口设计要点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危险性较大工程安全管理规定概述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危险性较大工程定义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指在施工过程中存在较高危险性，可能导致人员伤亡或重大财产损失的工程。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危险性较大工程分类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根据危险程度和可能造成的后果，将危险性较大工程分为特别重大、重大、较大和一般四个等级。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危险性较大工程定义及分类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快，市政工程建设规模不断扩大，施工过程中出现的安全事故也逐年增多，给人民群众生命财产安全带来严重威胁。为加强市政工程安全管理，预防和减少安全事故的发生，国家出台了一系列安全管理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出台背景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通过对危险性较大工程的安全管理，可以保障施工人员的生命安全和财产安全，减少安全事故的发生，提高市政工程建设的安全水平。同时，也有助于推动企业加强安全管理，提高市场竞争力。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安全管理规定出台背景和意义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《中华人民共和国安全生产法》、《建设工程安全生产管理条例》等法律法规对危险性较大工程的安全管理提出了明确要求。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标准要求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《建筑施工安全检查标准》、《市政工程施工安全标准》等标准规范了危险性较大工程施工过程中的安全检查、安全防护、应急救援等方面的要求。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相关法律法规和标准要求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市政道路施工图中危险性识别与评估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地下管线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市政道路施工可能涉及各种地下管线，如水管、燃气管、电缆等，若处理不当可能引发泄漏、爆炸等危险。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交通状况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市政道路施工往往在城市繁华区域进行，复杂的交通状况增加了施工难度和危险性。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地质条件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不良地质条件如软土、滑坡等可能导致施工过程中的塌陷、滑坡等事故。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识别潜在危险因素和隐患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评估危险程度和影响范围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根据潜在危险因素的性质、规模及可能引发的后果，对危险程度进行定性和定量评估。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危险程度评估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分析危险因素可能对周边环境、人员安全、施工进度等方面产生的影响，并预测其影响范围和程度。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影响范围预测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https://d.book118.com/775023214341011104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2024-09-14T22:44:44.532</cp:lastPrinted>
  <dcterms:created xsi:type="dcterms:W3CDTF">2024-09-14T14:44:44Z</dcterms:created>
  <dcterms:modified xsi:type="dcterms:W3CDTF">2024-09-14T14:44:46Z</dcterms:modified>
</cp:coreProperties>
</file>