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B38DB-5418-4BD1-8FD1-9DC42563E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66D06-A3C3-47E2-9875-437AE4024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5114D-6222-43A1-BA57-A22EBA3B0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63D14-D580-47F7-B4B8-FE363E2B4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B7D95-9570-4134-9209-E3ED71A23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540B70-06E8-4DBB-B494-589628605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4D6C6-6355-44EB-B422-417E44910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ABDDB-5694-489C-8A81-B73C0944B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245E3-CF80-4039-947E-9FCF21D1B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E5E4A-529D-4285-A180-2D5D38CA3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33C6E-EBAB-43AA-8641-5D82A3B42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23314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大客户营销管理策略与金融风险管理的关系分析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大客户营销与金融风险关系分析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大客户是企业的重要资产，对企业的经营和发展具有重要影响。因此，制定有效的大客户营销管理策略是企业保持竞争优势的关键。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随着金融市场的不断发展和全球化趋势的加强，企业面临的金融风险也日益复杂和多样化。有效的金融风险管理对于企业的稳健经营和可持续发展至关重要。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金融风险管理的挑战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大客户营销管理策略与金融风险管理的内在联系：大客户营销管理策略和金融风险管理作为企业管理的两个重要方面，二者之间存在密切的联系。通过深入研究，可以揭示这种内在联系，为企业制定更加全面和有效的管理策略提供理论支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953000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制定更加科学和有效的大客户营销管理策略提供指导：通过探讨大客户营销管理策略与金融风险管理的关系，可以帮助企业更加科学地制定大客户营销管理策略，提高客户满意度和忠诚度，进而提升企业的市场竞争力和盈利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加强金融风险管理提供新的思路和方法：金融风险管理是企业稳健经营的重要保障。通过深入研究大客户营销管理策略与金融风险管理的关系，可以为企业加强金融风险管理提供新的思路和方法，帮助企业更好地应对金融市场的不确定性和风险挑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大客户通常指对企业的产品或服务需求量大、购买力强、影响力广泛的客户。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大客户往往具有购买决策复杂、需求个性化、对服务要求高、价格敏感度相对较低等特点。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针对不同行业、不同规模的大客户进行市场细分，制定差异化的营销策略。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根据大客户需求特点，进行产品功能、性能、品质等方面的定位，打造符合大客户需求的产品。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针对大客户的购买力和价格敏感度，制定合理的价格策略，确保双方利益最大化。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组建专业、高效的营销团队，进行大客户开发和维护工作，确保营销策略的有效实施。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营销工具应用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运用CRM等信息化手段，建立大客户数据库，实现客户信息的集中管理和精准营销。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关系营销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通过建立长期稳定的合作关系，提供个性化的服务和解决方案，提高大客户满意度和忠诚度。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由于借款人或交易对手违约而导致的损失风险。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因市场价格变动（如利率、汇率、股票价格等）而导致投资损失的风险。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由于内部流程、人为错误或系统故障导致的风险。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无法在不影响日常运营的情况下，以合理成本及时获得充足资金的风险。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金融风险定义及类型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通过系统化方法，识别可能对业务产生不利影响的潜在风险。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根据风险评估结果，制定相应的风险应对策略和措施。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对识别出的风险进行量化和定性评估，确定风险的大小、发生概率和潜在影响。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定期对风险进行监控和评估，及时向高层管理人员报告风险状况。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风险识别、评估与控制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包括专家调查、流程图分析、风险清单等，以确保全面识别潜在风险。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风险评估技术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运用概率-影响矩阵、敏感性分析、蒙特卡罗模拟等方法，对风险进行准确评估。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采取风险规避、风险降低、风险转移和风险自留等策略，有效控制和管理风险。同时，建立风险预警机制和应急预案，提高应对突发风险事件的能力。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https://d.book118.com/775023314004011103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2024-09-12T04:26:49.586</cp:lastPrinted>
  <dcterms:created xsi:type="dcterms:W3CDTF">2024-09-11T20:26:49Z</dcterms:created>
  <dcterms:modified xsi:type="dcterms:W3CDTF">2024-09-11T20:26:51Z</dcterms:modified>
</cp:coreProperties>
</file>