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B8399-9E1F-4034-8309-18D5B63AA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18EE7-63B6-4CFF-A93D-34393C79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67AD4-1E42-4B96-B25F-7ED4FBC9C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69E14-A550-4AAA-8438-D40466B7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0AC1B-3D1D-4A12-8C9F-8465A4B69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C74D3-7D66-4AEA-BCE4-0A341661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9F259-B057-42D4-86C7-43363A17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4C990-5C92-4620-B10D-BD4ED0CE7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38489-5D9C-4910-BA5D-0F6B745D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0E764-0E17-4BBC-B92F-EE3C4452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5AB30-37C1-486D-9E14-D1F3EBD2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23343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人力资源管理课后作业：福临汽车配件股份有限公司的人事制度改革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人事制度改革背景与目的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员工培训与发展规划调整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薪酬福利政策改革方案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绩效管理评价体系重构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组织架构调整与人员配置优化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人事制度改革背景与目的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福临汽车配件股份有限公司是一家中型汽车配件制造企业，拥有员工500余人，年产值达数亿元。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公司主要生产汽车发动机零部件、底盘零部件等，产品广泛应用于各类乘用车、商用车。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公司设有董事会、总经理、各部门经理及员工等层级，采用直线职能制组织结构。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福临汽车配件公司概况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17" r="12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现有招聘流程繁琐，选拔标准不明确，导致招聘效率低下，新员工质量参差不齐。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公司缺乏系统的培训计划，员工职业发展路径不清晰，导致员工技能提升缓慢，人才流失严重。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现有绩效考核体系不完善，指标设置不合理，导致员工工作积极性不高，企业整体绩效难以提升。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公司薪酬福利体系与市场脱节，缺乏激励性，导致员工满意度低，招聘与留人难度加大。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现有人事制度问题及挑战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改革目标与预期成果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963" r="159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建立简洁高效的招聘流程，明确选拔标准，提高招聘效率和新员工质量。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构建系统的培训体系，规划清晰的职业发展路径，促进员工技能提升和人才稳定。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完善绩效考核体系，合理设置考核指标，激发员工工作积极性，提升企业整体绩效。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优化薪酬福利体系，与市场接轨，增强激励性，提高员工满意度和留人效果。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利用社交媒体、招聘网站等平台，提高招聘信息的曝光度和覆盖面。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拓展线上招聘渠道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与高校建立合作关系，吸引优秀毕业生加入公司。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开展校园招聘合作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鼓励员工推荐合适人选，提高招聘效率和员工满意度。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实施内部推荐制度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定期分析各招聘渠道的投入产出比，优化招聘策略。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评估招聘效果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招聘渠道拓展及效果评估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选拔流程规范化建设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明确各岗位的职责和要求，制定统一的选拔标准。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从简历筛选、面试安排到录用通知等环节，确保流程规范、公正。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采用心理测试、能力评估等测评工具，提高选拔的科学性和准确性。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对参加选拔的人员建立档案，记录选拔过程和结果，便于后续跟踪和管理。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制定选拔标准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规范选拔流程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引入测评工具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建立选拔档案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选拔具有丰富经验和专业知识的面试官，确保面试质量。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加强面试官选拔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定期组织面试官培训，提高面试官的面试技巧和识人能力。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开展面试官培训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对面试官进行定期考核，评估其面试效果和水平，及时进行调整和优化。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实施面试官考核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鼓励面试官之间进行交流分享，共同提高面试水平。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建立面试官交流机制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提升面试官专业能力培训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员工培训与发展规划调整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培训需求分析及课程设计优化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针对不同岗位和职级员工进行需求分析，明确培训目标和内容。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优化课程设计，引入先进的教学理念和方法，提高培训效果。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加强培训成果的评估和反馈，及时调整和改进培训计划。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设立清晰的职业发展通道，为员工提供多元化的晋升途径。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完善晋升机制，确保公平、公正、公开的选拔和任用。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鼓励员工参与职业规划，增强自我发展意识和动力。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职业发展通道设置及晋升机制完善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https://d.book118.com/775023343341011110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2024-09-16T11:47:24.519</cp:lastPrinted>
  <dcterms:created xsi:type="dcterms:W3CDTF">2024-09-16T03:47:24Z</dcterms:created>
  <dcterms:modified xsi:type="dcterms:W3CDTF">2024-09-16T03:47:26Z</dcterms:modified>
</cp:coreProperties>
</file>