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DCDA8F-8DD3-4B39-8B3D-6442BD252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2B6E4-8A2B-4776-A4D5-C743E2C90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91A8CE-655C-4F66-BA74-EA99FC061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2D8DA9-BC6A-4421-AB67-6FFBC99494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37AC5D-0E84-4B5C-AC29-11FEFE8BB0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7FC946-FA9C-497A-91F0-D0E01083DF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D82E44-6887-435C-A623-E2E71D14B5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567110-6A4A-4BD9-BEBF-0CDBA64BD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9A3656-2493-488B-A785-D067A3C66E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B4202-B940-4B5E-A0D0-1A65E535A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1A2DF-F5AD-4BBC-B72E-555A12701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2424320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教学反思能力实训报告总结</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汇报人：&lt;XXX&gt;</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实训过程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实训结果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教学反思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问题与改进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7076" r="3707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实训背景</a:t>
            </a:r>
          </a:p>
        </p:txBody>
      </p:sp>
      <p:sp>
        <p:nvSpPr>
          <p:cNvPr id="30" name="AutoShape 30"/>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本次实训旨在通过实际教学案例分析，培养教师的教学反思能力，促进其专业成长。</a:t>
            </a:r>
            <a:endParaRPr lang="en-US" sz="1100"/>
          </a:p>
        </p:txBody>
      </p:sp>
      <p:sp>
        <p:nvSpPr>
          <p:cNvPr id="31" name="AutoShape 31"/>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当前教育环境下，教师教学反思能力对于提高教学质量和教师专业发展具有重要意义。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能够运用教学反思工具对教学实践进行分析和评估。</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培养教师在教学实践中发现问题、分析问题和解决问题的能力，提高教学水平和专业素养。</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掌握教学反思的基本理论和方法。</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实训过程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实训内容</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反思性教学理论学习</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深入理解反思性教学的概念、原则和方法，掌握反思性教学的基本理论框架。</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反思性教学实践</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通过模拟课堂教学、观摩优秀教师的教学过程等方式，进行反思性教学实践。</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反思性教学案例分析</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分析典型的教学案例，从案例中提炼反思点，提升反思能力。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观摩与自我实践相结合</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通过观摩优秀教师的教学过程，学习他们的教学技巧和策略，同时结合自己的教学实践进行反思。</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案例分析与集体讨论相结合</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通过分析典型的教学案例，进行集体讨论，互相交流反思心得，共同提升反思能力。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理论学习与反思实践相结合</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在理论学习的基础上，通过反思性教学实践，将理论应用于实际，提升反思能力。</a:t>
            </a:r>
          </a:p>
        </p:txBody>
      </p:sp>
      <p:pic>
        <p:nvPicPr>
          <p:cNvPr id="8" name="Picture 8"/>
          <p:cNvPicPr>
            <a:picLocks noChangeAspect="1"/>
          </p:cNvPicPr>
          <p:nvPr/>
        </p:nvPicPr>
        <p:blipFill>
          <a:blip r:embed="rId2"/>
          <a:srcRect l="16750" r="1675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660" r="2366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实训步骤</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学习反思性教学的基本理论和方法，为实训打下理论基础。</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观摩优秀教师的教学过程，进行反思性教学实践，将所学应用于实际。</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对所学的理论知识和实践经验进行深入反思，提炼出自己的教学理念和策略。</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对整个实训过程进行总结，形成自己的教学反思报告，提升反思能力。</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理论学习阶段</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观摩实践阶段</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反思提炼阶段</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总结提升阶段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实训结果</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在本次教学反思能力实训中，我取得了优秀的成绩。通过实训，我深入理解了教学反思的重要性，掌握了教学反思的方法和技巧，并能够在实际教学中运用。</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通过本次实训，我收获颇丰。我不仅掌握了教学反思的基本理论，还通过实际操作，提高了教学反思的能力。同时，我也明白了教学反思对于提高教学质量和促进教师专业发展的重要性。</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实训过程中，我深刻感悟到教学反思对于教师成长的重要性。教学反思不仅能够帮助教师发现教学中的问题，还能够促进教师对自身教学的深入思考和改进。同时，我也认识到了教学反思需要长期的坚持和积累，只有不断反思，才能不断提高自己的教学水平和专业素养。</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实训成绩</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实训收获</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实训感悟</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实训成绩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在教学反思中，要善于总结自己的经验和教训，发现教学中的优点和不足之处。</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总结经验教训</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关注学生的反馈和表现，分析他们的学习需求和困难，以便更好地调整自己的教学方法和策略。</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分析学生反馈</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通过观摩其他教师的课堂教学和交流，了解他们的教学反思方法和经验，从中汲取灵感和知识。</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借鉴他人经验</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及时记录自己的教学反思和感悟，以便于回顾和总结，同时也有助于提高自己的教学反思意识和能力。</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记录教学反思</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教学反思的方法和技巧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https://d.book118.com/775024243201011043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2024-09-05T08:36:03.707</cp:lastPrinted>
  <dcterms:created xsi:type="dcterms:W3CDTF">2024-09-05T00:36:03Z</dcterms:created>
  <dcterms:modified xsi:type="dcterms:W3CDTF">2024-09-05T00:36:05Z</dcterms:modified>
</cp:coreProperties>
</file>