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EB68A-917D-4111-93DC-EE61C316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CD258-67CA-4906-BDB9-56D29899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3A91B-E7BE-415A-9D1B-03E4CF203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9E459-C78F-4465-BD64-F7C4A370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295C0-CB69-4CF9-83B0-FA305C89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6E03D9-72E1-4559-8BEC-5EF39F08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1EA68-CAE1-41A6-9438-A2B17AB6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33FE1-8D16-4B8D-A3B7-B3C237483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41F90-7EDE-4E49-9342-EBF1B5BD3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275F4-76A0-463B-8246-09D166FE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0AD3E-5DB1-4C3C-940A-E2216DC98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310423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胃炎病人的护理常规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胃炎病人的症状与体征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胃炎病人的护理常规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胃炎病人的健康教育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胃炎可分为急性胃炎和慢性胃炎。急性胃炎起病急骤，病程较短；慢性胃炎病程较长，症状持续或反复发作。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胃炎是指胃黏膜的炎症性病变，是消化系统的常见病之一。胃炎可由多种因素引起，包括饮食、药物、酒精、幽门螺杆菌感染等。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胃炎的病因多种多样，常见的包括胃酸过多、幽门螺杆菌感染、药物刺激、酒精摄入等。此外，免疫因素、环境因素等也可能与胃炎的发生有关。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44" r="964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胃炎患者应遵循清淡、易消化、营养均衡的饮食原则，避免辛辣、油腻、刺激性食物，以免加重胃黏膜炎症。同时，应保持少量多餐的饮食习惯，避免暴饮暴食。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根据医生的建议，按时服用治疗胃炎的药物，如抑制胃酸分泌的药物、胃黏膜保护剂等。同时，应避免自行盲目用药或停药，以免影响治疗效果。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胃炎患者可能存在焦虑、抑郁等心理问题，家属应给予关心和支持，帮助患者树立战胜疾病的信心。同时，保持良好的心态和乐观的情绪也有助于缓解胃炎症状。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胃炎患者应定期进行胃镜检查，以便及时了解病情变化和治疗效果。此外，如有病情恶化或出现新的症状，应及时就医诊治。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胃炎的护理常规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胃炎病人的症状与体征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胃炎患者常出现上腹部疼痛，可表现为隐痛、胀痛或灼痛，有时可伴有恶心、呕吐等症状。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消化不良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胃炎患者可能出现食欲不振、腹胀、嗳气等症状，进食后症状可能加重。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胃炎患者可能出现呕血、黑便等症状，严重时可出现头晕、心慌、乏力等表现。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胃炎患者可能出现腹部饱胀感，特别是在进食后。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腹部饱胀感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腹部反跳痛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胃炎患者可能出现腹部反跳痛，提示炎症累及腹膜。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胃炎患者在腹部检查时可能出现压痛，多在上腹部或剑突下。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胃炎患者可能出现消化道出血，严重时可导致失血性休克。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胃穿孔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13" b="168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胃炎患者如不及时治疗，可能发展为胃穿孔，导致急腹症。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慢性胃炎患者长期不愈，可能发展为胃癌。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胃炎病人的护理常规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定时定量，避免暴饮暴食，保持饮食规律。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避免不洁、过期食物，保持餐具清洁。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选择易消化、细软的食物，避免坚硬、刺激性食物。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多摄入营养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多吃富含蛋白质、维生素的食物，如新鲜蔬菜、水果等。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https://d.book118.com/775031042300011124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2024-09-29T01:54:21.474</cp:lastPrinted>
  <dcterms:created xsi:type="dcterms:W3CDTF">2024-09-28T17:54:21Z</dcterms:created>
  <dcterms:modified xsi:type="dcterms:W3CDTF">2024-09-28T17:54:23Z</dcterms:modified>
</cp:coreProperties>
</file>