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778D5-50BC-4455-A5BB-AE3586CF1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9979B-90F1-45E1-B500-CF08EBCB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D9817-4817-4A17-ABBB-9D2B94B30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7F0DE-9F83-498B-B485-4E82CE5AF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351D2E-1B30-4904-89B6-26712B64B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AD845-9A72-4CD8-AD84-4DC6FB40A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0F619D-3AE0-46D3-9139-77E4C8470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5C763-B9AA-43E8-BACD-9A1EA443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64B39-286C-47CD-A9AF-C06CF2A7E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9A2C0-CF7E-477F-9668-2F1142321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5F8FB-9A02-4A6B-9E0B-BA4808C90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31334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呼吸科护士护理查房PPT课件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呼吸系统由鼻腔、喉、气管、支气管和肺等器官组成，主要功能是进行气体交换，为身体提供氧气和排出二氧化碳。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鼻腔、喉和气管等上呼吸道具有过滤、加湿和调温空气的作用，保证进入肺部的空气质量。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959" b="395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支气管和肺组织负责进行有效的气体交换，通过肺泡实现氧气和二氧化碳的交换。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138" r="211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包括慢性支气管炎和肺气肿，特征是持续气流受限。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一种慢性炎症性疾病，表现为气道高反应性和可逆性气流受限。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肺部感染性疾病，可由细菌、病毒、真菌等引起。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起源于肺部的恶性肿瘤。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363" b="143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呼吸科护理的重要性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密切观察患者的呼吸状况、生命体征和症状，及时发现异常情况并采取相应措施。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指导患者正确排痰，保持呼吸道通畅，预防肺部感染。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给予患者心理安慰和支持，缓解焦虑、抑郁等情绪问题。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向患者及家属传授呼吸系统疾病相关知识，提高患者的自我管理和预防意识。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监测病情变化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促进有效排痰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呼吸科护理常规操作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5704" b="1570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838" r="158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确保吸氧设备清洁、安全，监测患者吸氧效果，及时调整氧流量。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正确使用雾化吸入器，指导患者正确呼吸，观察雾化吸入效果及不良反应。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协助患者有效排痰，指导患者正确咳嗽及深呼吸，必要时进行吸痰处理。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指导患者进行呼吸功能锻炼，如腹式呼吸、缩唇呼吸等，以改善呼吸功能。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常用药物如沙丁胺醇、特布他林等，使用时需注意观察患者心率、血压等指标。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平喘药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常用药物如糖皮质激素、抗生素等，需根据患者病情调整剂量和使用时间。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常用药物如呋塞米、氢氯噻嗪等，需注意观察患者电解质平衡及肾功能。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常用药物如华法林、低分子量肝素等，需监测患者凝血功能及出血倾向。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呼吸科常用药物及注意事项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与患者建立信任关系，了解患者的心理需求和顾虑。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建立良好护患关系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针对患者的心理问题，如焦虑、抑郁等，提供相应的心理支持和疏导。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向患者及家属介绍疾病知识和治疗措施，提高患者及家属的认知水平。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鼓励患者积极参与社交活动，争取家庭和社会的支持与帮助。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呼吸科护理查房实践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https://d.book118.com/775031334032011040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2024-08-31T01:22:39.729</cp:lastPrinted>
  <dcterms:created xsi:type="dcterms:W3CDTF">2024-08-30T17:22:39Z</dcterms:created>
  <dcterms:modified xsi:type="dcterms:W3CDTF">2024-08-30T17:22:41Z</dcterms:modified>
</cp:coreProperties>
</file>