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7C027F-875A-4F3F-AD09-5FD73450AB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715D67-0D15-4583-91A9-4903DC9BC6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766116-4530-4E61-93E7-09277AA9EA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F7C7A0-A01A-4A53-84AC-BB9D0CF225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250F14-E071-4622-9BDB-59911CDE23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309B55-7C8C-481B-A731-2646BA9304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F94C23-A607-49A4-8B36-AA2FF48AEF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E8E5C5-363F-43A2-B37B-228C18EE22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C0BD76-87E6-445B-85C1-DB58A6C139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D58B2A-0927-4FFC-AB9E-2A71F3B30A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42577B-89C4-412D-B6D5-F63213D88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033240020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护理眼科点眼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护理眼科点眼概述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护理眼科点眼的基本知识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护理眼科点眼的操作流程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护理眼科点眼的注意事项与技巧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护理眼科点眼的案例分享与经验总结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护理眼科点眼概述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68" r="3256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护理眼科点眼是一种通过将药物直接滴入眼部的护理方法，用于预防和治疗眼部疾病。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护理眼科点眼能够直接将药物送达眼部，提高药物利用率，减少全身用药的副作用，对于眼部疾病的预防和治疗具有重要意义。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16" r="351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护理眼科点眼适用于各种年龄段的人群，特别是对于老年人、儿童和身体虚弱的人来说尤为重要。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护理眼科点眼适用于多种眼部疾病的预防和治疗，如结膜炎、角膜炎、青光眼等。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适用人群与场景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适用场景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适用人群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通过护理眼科点眼，可以达到预防和治疗眼部疾病的目的，提高患者的视觉质量和眼部健康水平。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护理眼科点眼能够直接作用于眼部，起到消炎、杀菌、抗病毒、抗过敏、减轻眼部不适感等作用，对于缓解眼部疾病症状、促进眼部疾病康复具有重要作用。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眼科点眼的目的与作用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护理眼科点眼的基本知识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32187" r="32187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眼球是视觉器官的主要部分，由眼球壁和眼球内容物组成。眼球壁分为三层，由外向内分别是角膜、巩膜和葡萄膜。眼球内容物包括晶状体、玻璃体和房水。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眼附属器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眼附属器包括眼睑、结膜、泪器和眼外肌等，它们对眼球起到保护、运动和分泌等作用。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眼部的生理结构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73" b="537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常见眼部疾病与症状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近视是最常见的眼部疾病之一，表现为远视力减退、视疲劳等症状。近视的原因包括遗传、不良用眼习惯等。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干眼症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干眼症是由于泪液分泌不足或泪液质量异常引起的眼部干燥症状，表现为眼睛干涩、异物感等。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结膜炎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结膜炎是常见的眼部炎症，表现为眼部充血、水肿、分泌物增多等症状。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06" r="320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54" r="1485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060" b="106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眼科药物的分类与使用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抗生素是用于治疗细菌感染的眼部药物，常用的有红霉素、氯霉素等。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抗炎药是用于减轻眼部炎症反应的药物，常用的有氢化可的松、地塞米松等。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抗过敏药是用于缓解眼部过敏症状的药物，常用的有扑尔敏、苯海拉明等。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人工泪液是用于缓解干眼症状的药物，常用的有玻璃酸钠、聚乙烯醇等。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抗生素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抗炎药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抗过敏药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人工泪液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护理眼科点眼的操作流程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https://d.book118.com/775033240020011121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2024-09-23T21:51:25.488</cp:lastPrinted>
  <dcterms:created xsi:type="dcterms:W3CDTF">2024-09-23T13:51:25Z</dcterms:created>
  <dcterms:modified xsi:type="dcterms:W3CDTF">2024-09-23T13:51:27Z</dcterms:modified>
</cp:coreProperties>
</file>