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25AE3-20F8-49AA-9EDE-3854D248C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A2640-A8F2-46C9-9B5D-62FCFABCD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C8046-A191-44D0-935A-80E1D448E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FEBEE-3A81-40C3-80CE-4DFBC958B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8681AC-3026-432E-AF52-5E10DA77A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5284EE-E8DF-4CF3-A518-F382D117B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FC636-7EA0-4921-A63F-12CC58367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473CD-64DE-44FD-A729-A40FAD96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299FF-476C-49A5-B3E9-E39220A9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2C0F2-95C6-44E1-80EA-EE679E5AC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13E77-6C12-4B0E-8897-A3DCA6642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34043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某某医院制度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医院概述与背景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医疗服务制度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药品管理制度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医疗器械管理制度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人力资源管理制度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财务与收费管理制度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医院概述与背景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医院于XXXX年建立，初期规模较小，专注于提供基础医疗服务。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创立初期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发展壮大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改革与创新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通过不断引进先进医疗设备和技术，医院逐渐发展壮大，成为地区内重要的医疗机构。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近年来，医院积极推进改革和创新，加强学科建设和人才培养，提高医疗服务质量和水平。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39" r="189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组织架构与部门职能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由院长、副院长等高层管理人员组成，负责医院整体规划和决策。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包括医务部、护理部、财务部、人力资源部等，负责医院各项业务的组织和管理。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设有内科、外科、妇产科、儿科等多个临床科室，提供全面的诊疗服务。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包括检验科、放射科、药剂科等，为临床诊断和治疗提供技术支持。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职能部门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临床科室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医技科室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注重患者体验和服务质量，提供个性化、人性化的医疗服务。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人才优势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拥有一支高素质的医疗团队，包括多名专家和学科带头人。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引进国际先进的医疗技术和设备，提高诊疗水平。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服务宗旨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以患者为中心，提供全面、优质、高效的医疗服务。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专科特色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医院在心血管、神经、肿瘤等领域具有专科特色优势。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服务宗旨与特色优势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医疗服务制度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患者到达医院后，首先进行挂号登记，随后由分诊护士根据病情进行初步分诊，确保患者能够准确、及时地就诊。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挂号与分诊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医生在接诊患者时，应详细询问病史、进行必要的体格检查和辅助检查，并根据患者的病情制定合适的治疗方案。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医生接诊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医生开具处方后，患者应到药房取药，药师会对处方进行审核和调剂，确保用药安全。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处方与用药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患者在治疗期间应遵守医嘱，按时服药、接受治疗。医院会对患者进行随访，了解治疗效果和病情变化。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治疗与随访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门诊服务流程与规范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https://d.book118.com/775034043301011123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2024-09-27T17:39:11.117</cp:lastPrinted>
  <dcterms:created xsi:type="dcterms:W3CDTF">2024-09-27T09:39:11Z</dcterms:created>
  <dcterms:modified xsi:type="dcterms:W3CDTF">2024-09-27T09:39:13Z</dcterms:modified>
</cp:coreProperties>
</file>