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C5E39-FA1C-4B4F-9D25-DEF7DFA6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8F9B5-8003-48CD-9319-32D2884C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0C789-499B-47B7-AB9D-40284A11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3BCF1-AEC6-4567-916D-A371AB22E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761E8-2EC1-4E79-A0EF-DAD73443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C9791-A383-4100-83EB-64F45B60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78B31-EACC-4F81-B1D6-76F8475C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13F8F-DD02-4DF7-BF8A-B33A4F6AF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4D3F5-BCFC-40A3-B5BC-16AA19930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92E8F-8B73-4182-80F5-D778A1A5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14509-1310-43EA-A2DC-38988BE57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4013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病人护理汇报PPT\n## 1.脑卒中病人护理的基本概念与重要性\n### 1.1脑卒中的定义与分类\n### 1.2脑卒中病人的护理需求\n### 1.3脑卒中护理的重要性及影响\n## 2.脑卒中病人的早期护理\n### 2.1脑卒中发病的急救处理\n### 2.2脑卒中病人的生命体征监测\n### 2.3脑卒中病人的早期康复护理\n## 3.脑卒中病人的中期护理\n### 3.1脑卒中病人的并发症预防与护理\n### 3.2脑卒中病人的药物治疗与护理\n### 3.3脑卒中病人的心理护理与康复\n## 4.脑卒中病人的晚期护理\n### 4.1脑卒中病人的康复训练与护理\n### 4.2脑卒中病人的营养支持与护理\n### 4.3脑卒中病人的长期照护与康复\n## 5.脑卒中病人的护理团队与协作\n### 5.1脑卒中病人的护理团队组成与职责\n### 5.2脑卒中病人护理团队的有效沟通\n### 5.3脑卒中病人护理团队的合作与协作\n## 6.脑卒中病人的护理质量评估与改进\n### 6.1脑卒中病人的护理质量评估标准与方法\n### 6.2脑卒中病人的护理问题分析与改进措施\n### 6.3脑卒中病人的护理质量持续改进与优化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脑卒中病人护理汇报PPT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脑卒中病人护理的基本概念与重要性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主要病因包括脑血管破裂和脑血管堵塞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导致脑组织缺血缺氧，从而引发功能障碍和残疾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缺血性脑卒中：脑血管堵塞导致脑组织缺血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出血性脑卒中：脑血管破裂导致脑组织出血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短暂性脑缺血发作（TIA）：脑血管暂时性堵塞，症状持续时间较短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生活护理需求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日常生活自理能力受限，需要他人协助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肢体功能障碍，需要康复训练和护理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吞咽功能障碍，需要特殊的饮食护理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治疗护理需求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药物治疗：控制病情、减轻症状、预防并发症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康复治疗：包括物理治疗、言语治疗、职业治疗等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心理护理：缓解焦虑、抑郁等心理问题，提高生活质量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降低死亡率：有效的护理措施可以降低脑卒中患者的死亡率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减轻残疾程度：早期的康复训练和护理可以减轻患者的残疾程度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提高生活质量：全面的护理服务可以提高患者的生活质量，使其重返社会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护理的影响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护理质量直接影响患者的康复效果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护理水平的提高有助于脑卒中预防、诊断和治疗技术的发展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脑卒中病人的早期护理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脑卒中发病的急救处理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确认脑卒中症状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突然出现的肢体无力、麻木、疼痛等症状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面部、口齿歪斜、言语不清等症状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头痛、眩晕、意识障碍等症状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立即拨打急救电话，如120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让患者平卧，避免头部震动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保持呼吸通畅，解开紧身衣物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如有心跳骤停，立即进行心肺复苏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脑卒中病人的生命体征监测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了解患者的病情变化，为治疗提供依据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及时发现并处理并发症，降低死亡率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评估治疗效果，调整治疗方案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血压：监测血压变化，预防高血压和低血压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心率：监测心率变化，预防心律失常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呼吸：监测呼吸频率和深度，预防呼吸衰竭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体温：监测体温变化，预防感染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康复护理的重要性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促进患者功能恢复，提高生活质量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为患者重返社会创造条件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康复护理的内容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肢体功能锻炼：预防肌肉萎缩和关节僵硬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言语训练：提高患者的言语沟通能力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吞咽训练：改善患者的吞咽功能，预防误吸和营养不良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脑卒中病人的早期康复护理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脑卒中病人的中期护理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加强生活护理，预防压疮、肺炎等感染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定期检查，及时发现和处理高血压、糖尿病等基础疾病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注意饮食和营养，预防消化道出血、营养不良等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并发症护理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针对感染，采取抗菌治疗和护理措施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针对高血压、糖尿病等基础疾病，调整药物治疗和护理方案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针对消化道出血，采取止血治疗和护理措施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针对脑卒中的病因和症状，使用抗凝、抗血小板、降压等药物治疗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针对并发症，使用抗生素、降糖、降压等药物治疗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针对康复治疗，使用神经营养、促神经再生等药物治疗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遵医嘱给药，确保药物剂量、时间和疗程的准确性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观察药物副作用，如出血、过敏等，及时报告和处理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加强药物管理，避免药物滥用和误用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关注患者的心理状态，及时发现焦虑、抑郁等问题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提供心理支持和安慰，帮助患者建立信心，积极面对疾病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鼓励患者参与社交活动，提高心理适应能力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认知康复：通过训练提高患者的认知功能和注意力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情感康复：通过心理干预改善患者的情绪状态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社会康复：通过职业治疗、言语治疗等方式，帮助患者重返社会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脑卒中病人的心理护理与康复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https://d.book118.com/775040132011011110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脑卒中病人护理汇报PPT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2024-09-15T02:52:29.502</cp:lastPrinted>
  <dcterms:created xsi:type="dcterms:W3CDTF">2024-09-14T18:52:29Z</dcterms:created>
  <dcterms:modified xsi:type="dcterms:W3CDTF">2024-09-14T18:52:31Z</dcterms:modified>
</cp:coreProperties>
</file>