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1D6AD9-F804-44B3-9020-57FC619DE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EADCC-FC18-4EF5-95D1-CAFA5AC23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C0DF5D-4569-4A1E-B805-CB73C4866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974B8E-F071-468E-AAAC-59238F938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DAC8A6-16D3-4D7D-8754-CE6EFADD67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E6E25F-97EC-4560-9A69-87B85E3E34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6B4C3C-B775-4D9E-B893-37F02BD4EA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458C23-ED11-4996-9121-62878542A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28771-79DD-47DE-8829-8F5A3F9F3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1E60A-9B56-4F37-B240-6A58CFDE9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53BBC-8F61-4E46-82C3-DE286B343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42231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《建筑工程施工量评价标准》讲义</a:t>
            </a:r>
            <a:endParaRPr lang="en-US" sz="49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2024-01-19</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施工量评价标准概述</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建筑工程施工量分类与内容</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施工量计算方法与技巧</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评价标准制定原则与依据</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评价标准实施与监管机制</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案例分析：成功应用施工量评价标准项目举例</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20000"/>
              </a:lnSpc>
              <a:spcBef>
                <a:spcPts val="375"/>
              </a:spcBef>
              <a:buFont typeface="Arial"/>
              <a:buChar char="•"/>
            </a:pPr>
            <a:r>
              <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a:solidFill>
                <a:schemeClr val="dk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微软雅黑" panose="020b0503020204020204" charset="-122"/>
                <a:ea typeface="微软雅黑" panose="020b0503020204020204" charset="-122"/>
                <a:cs typeface="微软雅黑" panose="020b0503020204020204" charset="-122"/>
              </a:rPr>
              <a:t>目录</a:t>
            </a:r>
            <a:endParaRPr lang="en-US" sz="8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施工量评价标准概述</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定义与作用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建筑工程施工量评价标准是对建筑工程施工过程中所完成的工程量进行量化评估的一套标准体系。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作用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为建筑工程的计量与计价提供统一、规范的依据，保证工程量计算的准确性和公正性，为工程的预算、结算、审计等提供重要参考。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我国建筑工程施工量评价标准的研究起步较晚，但近年来得到了快速发展。目前，国内已经形成了较为完善的施工量评价标准体系，并在实践中得到了广泛应用。</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国内研究现状</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国际上对于建筑工程施工量评价标准的研究较早，已经形成了较为成熟的评价体系。例如，美国、英国等国家都制定了相应的施工量评价标准，并在实践中不断完善和更新。</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国外研究现状</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国内外研究现状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83" r="160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建筑工程施工量评价标准是建筑工程管理的重要组成部分，对于规范市场秩序、提高工程质量、降低工程成本等具有重要意义。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重要性</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通过制定和实施统一的施工量评价标准，可以确保工程量计算的准确性和公正性，减少工程纠纷，提高工程管理的效率和水平。同时，有利于推动建筑行业的健康发展，提升我国建筑业的国际竞争力。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意义</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重要性及意义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建筑工程施工量分类与内容</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5875" b="15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9167" b="191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房屋建筑工程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土木工程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建筑安装工程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其他建筑工程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按工程类型分类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包括各类房屋建筑及其附属设施和与其配套的线路、管道、设备安装工程及室内外装修工程。</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包括建筑屋内、屋外的各种管道、线路、设备等的安装。</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包括道路、铁路、桥梁、隧道、水利等工程。</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如园林绿化工程、亮化工程等。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竣工验收阶段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包括工程收尾、质量检查、竣工验收等。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装修施工阶段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包括室内外装修、门窗安装、楼地面施工等。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主体施工阶段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包括钢筋混凝土结构、钢结构、砌体结构等主体结构的施工。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施工准备阶段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包括场地平整、临时设施搭建、施工机械进场等。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基础施工阶段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包括地基处理、基础施工、地下室施工等。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按施工阶段分类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施工质量评价</a:t>
              </a:r>
              <a:endPar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根据质量标准和验收规范，对施工质量进行评价，包括材料质量、施工质量等。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施工量统计</a:t>
              </a:r>
              <a:endPar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根据施工图纸和实际情况，对施工量进行准确统计，包括工程量、人工量、机械量等。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施工进度评价</a:t>
              </a:r>
              <a:endPar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根据施工计划和实际进度，对施工速度、效率等进行评价。</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施工安全评价</a:t>
              </a:r>
              <a:endPar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根据安全规范和实际情况，对施工安全进行评价，包括安全措施、事故处理等。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施工成本评价</a:t>
              </a:r>
              <a:endParaRPr lang="en-US" sz="1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根据成本计划和实际成本，对施工成本进行评价，包括材料成本、人工成本、机械成本等。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主要评价内容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施工量计算方法与技巧</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常用计算方法介绍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根据工程量清单计价规范，按照分部分项工程、措施项目、其他项目等分别计算施工量，并汇总得出总施工量。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定额计价法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根据预算定额规定的消耗量指标，结合施工图纸和现场实际情况，计算各分项工程的工程量，并按照定额单价汇总得出总施工量。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综合单价法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将各分项工程的工程量与综合单价相乘，得出各分项工程的直接费，再汇总各分项工程的直接费，加上措施项目费、其他项目费等，得出总施工量。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清单计价法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列项并计算工程量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根据清单计价规范或定额计价规则，列出需要计算的分项工程，并计算各分项工程的工程量。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汇总并得出总施工量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将各分项工程的直接费汇总，加上措施项目费、其他项目费等，得出总施工量。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套用定额或清单单价</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根据所计算的工程量，套用相应的定额或清单单价，得出各分项工程的直接费。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熟悉施工图纸</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了解工程概况、结构形式、施工方法、材料设备等，为后续计算提供基础。</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计算步骤与流程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注意事项及技巧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熟悉相关规范和标准</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掌握清单计价规范、定额计价规则等相关规范和标准，确保计算准确。</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注意计算单位</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不同分项工程的计算单位可能不同，需要仔细核对并统一单位。</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考虑现场实际情况</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在计算工程量时，需要考虑现场实际情况，如施工条件、材料设备供应等，以确保计算结果符合实际。</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灵活运用计算方法和技巧</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根据实际情况选择合适的计算方法和技巧，提高计算效率和准确性。</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04</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评价标准制定原则与依据</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https://d.book118.com/775042231011011101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2024-09-09T06:01:04.977</cp:lastPrinted>
  <dcterms:created xsi:type="dcterms:W3CDTF">2024-09-08T22:01:05Z</dcterms:created>
  <dcterms:modified xsi:type="dcterms:W3CDTF">2024-09-08T22:01:07Z</dcterms:modified>
</cp:coreProperties>
</file>