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446DCC8-D604-44AB-BC73-C234F645E5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A942C-8F4B-4A94-B640-8050C7ED3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1EF19-1F3D-4ED3-8ED2-D9F84AC71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C4E02-16D5-401B-8461-4A15E3AAE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B034E-56AE-41CF-BFAF-C0FFCC6D4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9CB7F-22BA-4FDD-899B-97B2484B7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F6D22-12CD-4CAD-8C21-F7E18CCBA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BF779-EA29-4021-A8EB-767522961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6CA0A-618D-4128-BE96-040680927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4C69F-B09D-42C8-9D3D-894E8C0AA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86E0C-7A31-43E0-BB9E-55A67D31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655C9-DCEE-43BC-9835-3B60A2EA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CB088B9-031B-46DE-A31D-5F1CA276632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5E66472-8EBF-4DCD-AA33-4CAE163E953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0030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礼仪细节决定职场竞争力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礼仪在我们的日常生活中的意义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礼仪的实践与应用技巧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礼仪在不同文化背景下的适用性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礼仪的专家分享与案例分析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附录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礼仪细节决定职场竞争力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在职场竞争中，礼仪细节决定着一个人的职业发展和成功的可能性。细微的举止和言行，往往能够展现一个人的专业素质和职业态度，从而影响到职场的竞争力。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礼仪的定义与分类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礼仪的内涵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概念及含义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言谈举止、仪容仪表等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礼仪细节的重要性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在职场中的体现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细节决定成败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培养细节意识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如何提升意识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对职场人际关系的重要性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细节关乎关系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细节体现尊重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细节影响亲和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如何提升竞争力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细节决定胜负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细节引领成功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细节决定高低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礼仪细节与职场竞争力的关系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对职场形象的影响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细节体现细致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细节展示专业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细节塑造形象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礼仪在我们的日常生活中的意义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礼仪与人际交往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在人际交往中扮演着至关重要的角色，它不仅可以增进彼此之间的了解和信任，还能够促进良好的关系建立。通过尊重他人的感受和表现自己的礼貌，我们可以打造更加和谐的人际关系。在日常生活中，培养良好的礼仪习惯可以让我们更加受人欢迎，更容易融入社交场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礼仪与工作环境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礼仪如何影响工作环境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工作环境影响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礼仪细节在工作中的体现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体现细节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如何在工作中提升礼仪细节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礼仪与个人形象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礼仪细节对个人形象的重要性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个人形象建设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礼仪细节如何构建个人品牌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如何通过细节展现职业素养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展现职业素养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提升途径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如何通过良好的礼仪细节提升情商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礼仪细节如何影响职场发展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礼仪对情商的影响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礼仪细节与情商的关系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礼仪在日常生活中的实践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如何在家庭生活中营造良好的礼仪氛围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家庭亲人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如何在社交场合展现礼貌和尊重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社交聚会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在公共场所如何注意自己的言行举止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公共场所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礼仪不仅是一种外在的表现，更是一种内在修养的体现。在职场中，良好的礼仪可以展现出一个人的专业素养和自我管理能力。通过细致入微的礼仪行为，我们可以在职场上更具竞争力，赢得他人的尊重和信任。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提升礼仪细节的方法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通过观察他人学习礼仪细节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细致观察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总结自己在交往中的不足之处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在生活场景中模拟练习礼仪行为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谨言慎行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，微笑、礼貌、问候等细微举动都能展现出一个人的礼仪修养。言行举止要得体，待人接物要礼貌，这不仅是尊重他人的表现，更是对自己素质的体现。在与同事、领导和客户的交往中，学会谨言慎行，更能体现出职场人的风度和气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礼仪的实践与应用技巧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言谈举止的礼仪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言谈举止的重要性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展现职业素养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如何展现礼仪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沟通中自信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与礼貌用语的区别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礼仪用语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整洁标准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得体标准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仪容仪表的礼仪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礼仪在不同场合的应用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职场、商务、社交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场合要点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灵活运用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日常生活中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礼仪细节与团队协作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在团队协作中，细微的礼仪细节能够极大影响合作关系。建立良好的团队氛围需要团队成员注意礼仪细节的表现，以提升团队协作的效率和效果。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礼仪在不同文化背景下的适用性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跨文化交流中的礼仪挑战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在跨文化环境下，礼仪差异是一个挑战。了解不同文化的礼仪习惯，可以帮助我们避免礼仪失误，建立良好的跨文化交流关系。适应不同文化的礼仪要求，能够增进彼此的理解和尊重。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多元文化团队中的礼仪融合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面对多元文化团队中的礼仪差异，如何有效融合？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礼仪融合挑战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如何在团队中制定并遵守共同礼仪规范？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建立共同礼仪准则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分享多元文化背景下的成功礼仪实践经验。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礼仪实践案例分享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国际商务中的礼仪策略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如何通过国际商务礼仪建立良好的职场关系？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赢得信任和尊重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掌握国际商务中必备的礼仪技巧。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成功的礼仪要点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在国际商务场景中，需要注意哪些礼仪细节？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避免常见礼仪错误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挑战与机遇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挑战在于理解并适应不同文化的礼仪规范，但也带来了跨文化交流的机遇与新视野。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通过跨文化礼仪交流，可以开拓国际视野，拓展职场发展空间。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促进企业国际化发展，提升全球竞争力。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跨文化礼仪交流的重要性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跨文化礼仪交流有助于促进跨文化理解和友好关系。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能够加深对不同文化背景的尊重和包容。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提升国际交流中的专业形象和信任度。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https://d.book118.com/775100303014011130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185</Paragraphs>
  <Slides>27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礼仪细节决定职场竞争力</vt:lpstr>
      <vt:lpstr>目录</vt:lpstr>
      <vt:lpstr>第一章 简介</vt:lpstr>
      <vt:lpstr> </vt:lpstr>
      <vt:lpstr>礼仪的定义与分类</vt:lpstr>
      <vt:lpstr>礼仪细节的重要性</vt:lpstr>
      <vt:lpstr>礼仪细节与职场竞争力的关系</vt:lpstr>
      <vt:lpstr>第2章 礼仪在我们的日常生活中的意义</vt:lpstr>
      <vt:lpstr> </vt:lpstr>
      <vt:lpstr>礼仪与工作环境</vt:lpstr>
      <vt:lpstr>礼仪与个人形象</vt:lpstr>
      <vt:lpstr>礼仪对情商的影响</vt:lpstr>
      <vt:lpstr>礼仪在日常生活中的实践</vt:lpstr>
      <vt:lpstr> </vt:lpstr>
      <vt:lpstr>提升礼仪细节的方法</vt:lpstr>
      <vt:lpstr>谨言慎行</vt:lpstr>
      <vt:lpstr>第3章 礼仪的实践与应用技巧</vt:lpstr>
      <vt:lpstr>言谈举止的礼仪</vt:lpstr>
      <vt:lpstr>仪容仪表的礼仪</vt:lpstr>
      <vt:lpstr>礼仪在不同场合的应用</vt:lpstr>
      <vt:lpstr> </vt:lpstr>
      <vt:lpstr>第4章 礼仪在不同文化背景下的适用性</vt:lpstr>
      <vt:lpstr> </vt:lpstr>
      <vt:lpstr>多元文化团队中的礼仪融合</vt:lpstr>
      <vt:lpstr>国际商务中的礼仪策略</vt:lpstr>
      <vt:lpstr>跨文化礼仪交流的重要性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2024-09-29T15:01:27.818</cp:lastPrinted>
  <dcterms:created xsi:type="dcterms:W3CDTF">2024-09-29T07:01:27Z</dcterms:created>
  <dcterms:modified xsi:type="dcterms:W3CDTF">2024-09-29T07:01:29Z</dcterms:modified>
</cp:coreProperties>
</file>