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3C377-7EA2-412C-B215-8964192C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70EB8-2C65-44E6-8147-C5752044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30098-F5F9-42B5-B4E8-012AA9ED8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700F8-2697-457C-A41A-BFCDB736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6D45F-CE1C-4B62-B2C7-202D3D423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02CE1-2725-467D-8B72-85A64C3D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5F3CA-C9ED-4F2E-AD69-02392EDB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D9180-6399-4492-97A7-EDC8BD09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C3DED-50F6-4BFA-8ADB-89E33BD0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96E29-DB1E-4C00-95D0-04DC174F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2A910-DB59-4333-9291-6EABF5A8B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0200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科技成果鉴定评审专家培训课件的教学评价与质量保障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专家培训课件的特色与优势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教学评价与质量保障的实施策略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推动科技创新发展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科技成果鉴定评审是科技创新的重要环节，通过专家培训提高评审质量，有助于推动科技创新的健康发展。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提升专家评审能力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针对科技成果鉴定评审专家进行培训，旨在提升专家的评审能力，确保评审结果的公正性、客观性和准确性。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随着科技的不断进步和创新，科技成果鉴定评审工作面临新的挑战和要求，需要专家不断更新知识和技能，适应新时代的发展需求。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通过对专家培训课件的教学评价，可以及时发现和解决问题，提高课件的质量和实用性，进而提升专家评审能力。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提高评审质量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教学评价与质量保障有助于确保科技成果鉴定评审的公正性，避免出现不规范的评审现象，保障科技创新的公平竞争环境。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确保评审公正性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优质的专家评审工作有助于推动科技成果的转化和应用，促进科技与经济的融合发展。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评价与保障的重要性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教学目标是否清晰明确，能否准确传达给学员。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适切性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教学目标是否符合学员的实际需求和水平，是否过高或过低。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教学目标是否具备可衡量的标准，以便对学员的学习成果进行评估。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教学内容是否系统完整，涵盖了科技成果鉴定评审专家所需的知识和技能。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教学内容是否反映了最新的科技成果和行业动态，是否具有前瞻性。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教学内容是否贴近实际工作场景，能否帮助学员解决实际问题。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教学方法是否具有互动性，能否激发学员的学习兴趣和参与度。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教学方法是否多样化，包括讲授、案例分析、小组讨论、实践操作等。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教学方法是否有效，能否帮助学员理解和掌握所学知识和技能。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50" r="15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学员是否能够掌握所学的知识和技能，并将其应用于实际工作中。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学员对教学过程和效果的满意度如何，是否愿意推荐给他人。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教学效果评价是否能够为后续教学提供改进意见和建议，促进教学质量的不断提升。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结构合理性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课件应具有清晰的逻辑结构，层次分明，便于专家理解和掌握。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可读性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语言简练、通俗易懂，避免使用过于专业的术语，方便不同背景的专家学习。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确保课件内容科学、准确，无错误或遗漏，反映最新科技成果鉴定评审的理论和实践。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课件质量标准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组建具有丰富教学经验和专业背景的课件开发团队，确保课件质量。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深入了解科技成果鉴定评审专家的培训需求，明确课件开发目标。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遵循教学设计原则，进行课件内容设计、版面布局、交互功能开发等工作。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设计与开发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对课件进行多次测试，确保其在不同环境下稳定运行，同时对课件进行评估，不断改进和完善。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开发过程质量控制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根据专家评审和用户反馈意见，对课件进行修改和完善，提高课件质量。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邀请行业内知名专家对课件进行评审，提出宝贵意见和建议。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收集使用课件的专家的反馈意见，及时了解课件存在的问题和不足。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评审与修改完善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内容更新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随着科技发展和政策变化，及时更新课件内容，保持课件的时效性。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提供持续的技术支持，确保课件在不同设备和平台上顺畅运行。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版本管理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对课件进行版本管理，便于专家了解和使用最新版本的课件。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持续更新与维护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https://d.book118.com/775102002142011101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2024-09-09T22:20:04.469</cp:lastPrinted>
  <dcterms:created xsi:type="dcterms:W3CDTF">2024-09-09T14:20:04Z</dcterms:created>
  <dcterms:modified xsi:type="dcterms:W3CDTF">2024-09-09T14:20:06Z</dcterms:modified>
</cp:coreProperties>
</file>