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E009480-C44B-41C7-B71D-410C57771A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A3FC46-D65C-428E-B6C5-103EEF4494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6431BF4-05D9-4431-AF01-EFA382D1FA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A1D40E8-28FD-4C8B-A048-8D24094583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703E103-F9B1-46A2-B1FA-A9CF7952DFE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4338BF9-C6BE-4FFE-8D70-19A96DD8146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0AB7D95-D30B-48CF-8DDF-0488C8D0DB1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0C3765-10FA-4441-BE0D-65B3B625ED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320C84-A495-4FF7-88B8-D35699434E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56A2BC-1584-442B-A742-950570AEC7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E1D173-95A2-441F-A28C-5EA79981FE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5102233244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产妇心理护理不同见解</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传统心理护理观念</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现代心理护理观念</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中西医结合心理护理观念</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促进产妇心理健康</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提高产妇生活质量</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预防产后心理疾病</a:t>
            </a:r>
          </a:p>
        </p:txBody>
      </p:sp>
      <p:pic>
        <p:nvPicPr>
          <p:cNvPr id="5" name="Picture 5"/>
          <p:cNvPicPr>
            <a:picLocks noChangeAspect="1"/>
          </p:cNvPicPr>
          <p:nvPr/>
        </p:nvPicPr>
        <p:blipFill>
          <a:blip r:embed="rId2"/>
          <a:srcRect t="2709" b="2709"/>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25875" b="25875"/>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5566" r="5566"/>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产妇心理护理的重要性</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有效的心理护理可以帮助产妇调节情绪，减轻产后的焦虑、抑郁等不良情绪，促进心理健康。</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良好的心理状态有助于产妇更好地适应产后生活，提高生活质量，同时也有利于母婴关系的建立。</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心理护理可以帮助识别和预防产后抑郁症等心理疾病，降低发病率和改善预后。</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01200" y="4075200"/>
            <a:ext cx="10990800" cy="0"/>
          </a:xfrm>
          <a:prstGeom prst="line">
            <a:avLst/>
          </a:prstGeom>
          <a:ln w="6350">
            <a:solidFill>
              <a:schemeClr val="lt1">
                <a:lumMod val="7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flipH="1">
            <a:off x="6257147" y="2030095"/>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4" name="AutoShape 4"/>
          <p:cNvSpPr/>
          <p:nvPr/>
        </p:nvSpPr>
        <p:spPr>
          <a:xfrm>
            <a:off x="1142086" y="1767350"/>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1</a:t>
            </a:r>
            <a:endParaRPr lang="en-US" sz="1100"/>
          </a:p>
        </p:txBody>
      </p:sp>
      <p:sp>
        <p:nvSpPr>
          <p:cNvPr id="5" name="AutoShape 5"/>
          <p:cNvSpPr/>
          <p:nvPr/>
        </p:nvSpPr>
        <p:spPr>
          <a:xfrm>
            <a:off x="6478905" y="1767350"/>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2</a:t>
            </a:r>
            <a:endParaRPr lang="en-US" sz="1100"/>
          </a:p>
        </p:txBody>
      </p:sp>
      <p:sp>
        <p:nvSpPr>
          <p:cNvPr id="6" name="AutoShape 6"/>
          <p:cNvSpPr/>
          <p:nvPr/>
        </p:nvSpPr>
        <p:spPr>
          <a:xfrm>
            <a:off x="1142086" y="4317885"/>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3</a:t>
            </a:r>
            <a:endParaRPr lang="en-US" sz="1100"/>
          </a:p>
        </p:txBody>
      </p:sp>
      <p:sp>
        <p:nvSpPr>
          <p:cNvPr id="7" name="AutoShape 7"/>
          <p:cNvSpPr/>
          <p:nvPr/>
        </p:nvSpPr>
        <p:spPr>
          <a:xfrm>
            <a:off x="6478905" y="4317885"/>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4</a:t>
            </a:r>
            <a:endParaRPr lang="en-US" sz="1100"/>
          </a:p>
        </p:txBody>
      </p:sp>
      <p:sp>
        <p:nvSpPr>
          <p:cNvPr id="8" name="TextBox 8"/>
          <p:cNvSpPr txBox="1"/>
          <p:nvPr/>
        </p:nvSpPr>
        <p:spPr>
          <a:xfrm>
            <a:off x="1542696" y="1714963"/>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传统观念与现代观念的冲突</a:t>
            </a:r>
          </a:p>
        </p:txBody>
      </p:sp>
      <p:sp>
        <p:nvSpPr>
          <p:cNvPr id="9" name="TextBox 9"/>
          <p:cNvSpPr txBox="1"/>
          <p:nvPr/>
        </p:nvSpPr>
        <p:spPr>
          <a:xfrm>
            <a:off x="1542696" y="4265497"/>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医学模式转变的挑战</a:t>
            </a:r>
          </a:p>
        </p:txBody>
      </p:sp>
      <p:sp>
        <p:nvSpPr>
          <p:cNvPr id="10" name="TextBox 10"/>
          <p:cNvSpPr txBox="1"/>
          <p:nvPr/>
        </p:nvSpPr>
        <p:spPr>
          <a:xfrm>
            <a:off x="6922201" y="1714963"/>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不同文化背景下的护理观念差异</a:t>
            </a:r>
          </a:p>
        </p:txBody>
      </p:sp>
      <p:sp>
        <p:nvSpPr>
          <p:cNvPr id="11" name="TextBox 11"/>
          <p:cNvSpPr txBox="1"/>
          <p:nvPr/>
        </p:nvSpPr>
        <p:spPr>
          <a:xfrm>
            <a:off x="6922201" y="4265497"/>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科学研究与实际应用的脱节</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不同见解的提</a:t>
              </a:r>
            </a:p>
          </p:txBody>
        </p:sp>
      </p:grpSp>
      <p:sp>
        <p:nvSpPr>
          <p:cNvPr id="34" name="TextBox 34"/>
          <p:cNvSpPr txBox="1"/>
          <p:nvPr/>
        </p:nvSpPr>
        <p:spPr>
          <a:xfrm>
            <a:off x="1542696" y="2043430"/>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传统观念认为产后的重点是身体恢复和婴儿护理，而现代观念则更加注重产妇的心理健康和整体健康状况。</a:t>
            </a:r>
          </a:p>
        </p:txBody>
      </p:sp>
      <p:sp>
        <p:nvSpPr>
          <p:cNvPr id="35" name="TextBox 35"/>
          <p:cNvSpPr txBox="1"/>
          <p:nvPr/>
        </p:nvSpPr>
        <p:spPr>
          <a:xfrm>
            <a:off x="6922201" y="2043430"/>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不同文化背景下的产妇和家庭对心理护理的需求和期望存在差异，需要针对具体情况制定相应的护理方案。</a:t>
            </a:r>
          </a:p>
        </p:txBody>
      </p:sp>
      <p:sp>
        <p:nvSpPr>
          <p:cNvPr id="36" name="TextBox 36"/>
          <p:cNvSpPr txBox="1"/>
          <p:nvPr/>
        </p:nvSpPr>
        <p:spPr>
          <a:xfrm>
            <a:off x="1542696" y="4622092"/>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随着医学模式的转变，产妇心理护理逐渐受到重视，但实际操作中仍面临诸多挑战，如缺乏专业人员、资源不足等。</a:t>
            </a:r>
          </a:p>
        </p:txBody>
      </p:sp>
      <p:sp>
        <p:nvSpPr>
          <p:cNvPr id="37" name="TextBox 37"/>
          <p:cNvSpPr txBox="1"/>
          <p:nvPr/>
        </p:nvSpPr>
        <p:spPr>
          <a:xfrm>
            <a:off x="7027295" y="4622092"/>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尽管有关产妇心理护理的研究成果丰富，但在实际临床应用中仍存在诸多问题，如护理措施的针对性和有效性不足等。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传统心理护理观念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596741"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传统心理护理观念认为，产妇在分娩后应保持安静，避免过度活动和情绪波动，以促进身体恢复和乳汁分泌。</a:t>
            </a:r>
          </a:p>
        </p:txBody>
      </p:sp>
      <p:sp>
        <p:nvSpPr>
          <p:cNvPr id="3" name="TextBox 3"/>
          <p:cNvSpPr txBox="1"/>
          <p:nvPr/>
        </p:nvSpPr>
        <p:spPr>
          <a:xfrm>
            <a:off x="4346575"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传统观念强调家庭和社会的支持，认为家庭成员和亲朋好友的关心、照顾和支持对产妇的心理健康非常重要。</a:t>
            </a:r>
          </a:p>
        </p:txBody>
      </p:sp>
      <p:sp>
        <p:nvSpPr>
          <p:cNvPr id="4" name="TextBox 4"/>
          <p:cNvSpPr txBox="1"/>
          <p:nvPr/>
        </p:nvSpPr>
        <p:spPr>
          <a:xfrm>
            <a:off x="8079695"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传统观念认为，产妇的饮食应以营养丰富、易于消化为主，同时避免食用生冷、辛辣等刺激性食物。</a:t>
            </a:r>
          </a:p>
        </p:txBody>
      </p:sp>
      <p:pic>
        <p:nvPicPr>
          <p:cNvPr id="5" name="Picture 5"/>
          <p:cNvPicPr>
            <a:picLocks noChangeAspect="1"/>
          </p:cNvPicPr>
          <p:nvPr/>
        </p:nvPicPr>
        <p:blipFill>
          <a:blip r:embed="rId2"/>
          <a:srcRect t="1974" b="1974"/>
          <a:stretch>
            <a:fillRect/>
          </a:stretch>
        </p:blipFill>
        <p:spPr>
          <a:xfrm>
            <a:off x="624819" y="1389221"/>
            <a:ext cx="3505200" cy="2628900"/>
          </a:xfrm>
          <a:prstGeom prst="rect">
            <a:avLst/>
          </a:prstGeom>
        </p:spPr>
      </p:pic>
      <p:pic>
        <p:nvPicPr>
          <p:cNvPr id="6" name="Picture 6"/>
          <p:cNvPicPr>
            <a:picLocks noChangeAspect="1"/>
          </p:cNvPicPr>
          <p:nvPr/>
        </p:nvPicPr>
        <p:blipFill>
          <a:blip r:embed="rId3"/>
          <a:srcRect t="4683" b="4683"/>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2611" r="2611"/>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传统观念的概述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优点</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缺点</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传统观念的优缺点</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传统心理护理观念存在一定的局限性，可能会忽略产妇个人的需求和感受。在实践中，过度强调安静和休息可能导致产妇缺乏必要的运动和刺激，从而影响身体和心理的恢复。此外，对于某些产妇而言，传统饮食也可能不符合其健康需求。</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传统心理护理观念具有悠久的历史和广泛的实践基础，其优点在于简单易行，符合大多数人的生活习惯和价值观。这种观念也强调家庭和社会支持，有助于增强产妇的归属感和安全感。</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实践方式</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在传统心理护理观念的指导下，护理实践主要包括为产妇提供安静的环境、限制活动量、给予家庭和社会支持等。此外，饮食护理也是实践中的重要方面。</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实践效果</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传统心理护理观念在实践中取得了一定的效果，尤其是对于缓解产妇焦虑、抑郁等情绪问题具有一定的作用。然而，由于传统观念存在局限性，其实践效果并不总是理想的。</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传统观念下的护理实践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现代心理护理观念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现代心理护理观念认为产妇在分娩过程中会面临各种心理压力和情绪波动，需要得到专业的心理支持和护理。</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现代观念强调以产妇为中心，关注其情感需求，提供个性化的护理服务，以促进其身心健康。</a:t>
            </a:r>
          </a:p>
        </p:txBody>
      </p:sp>
      <p:pic>
        <p:nvPicPr>
          <p:cNvPr id="6" name="Picture 6"/>
          <p:cNvPicPr>
            <a:picLocks noChangeAspect="1"/>
          </p:cNvPicPr>
          <p:nvPr/>
        </p:nvPicPr>
        <p:blipFill>
          <a:blip r:embed="rId2"/>
          <a:srcRect t="7848" b="784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9076" b="9076"/>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现代心理护理观念还注重与家庭成员的沟通和合作，共同支持产妇的心理健康。</a:t>
            </a:r>
          </a:p>
        </p:txBody>
      </p:sp>
      <p:pic>
        <p:nvPicPr>
          <p:cNvPr id="10" name="Picture 10"/>
          <p:cNvPicPr>
            <a:picLocks noChangeAspect="1"/>
          </p:cNvPicPr>
          <p:nvPr/>
        </p:nvPicPr>
        <p:blipFill>
          <a:blip r:embed="rId4"/>
          <a:srcRect t="10187" b="10187"/>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现代观念的概述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https://d.book118.com/775102233244011122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2024-09-26T06:47:54.158</cp:lastPrinted>
  <dcterms:created xsi:type="dcterms:W3CDTF">2024-09-25T22:47:54Z</dcterms:created>
  <dcterms:modified xsi:type="dcterms:W3CDTF">2024-09-25T22:47:55Z</dcterms:modified>
</cp:coreProperties>
</file>