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37BA7-08A6-444C-800C-5ECE5E874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BEBB9-6F0D-4239-A922-16AFF5B8A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985EE-E35B-4A37-AB6C-C7EB8EBD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4C47D-D306-409C-859C-6A911EE3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D1129-FE62-4E3F-91B1-0E4DE9DC5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4E36D9-97A3-4F6C-816E-BA02F309E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61C3D2-84B4-48C3-9752-5961313E7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5A49D-341C-4467-9EA1-5F665703C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5A64E-EFF6-4EB1-A329-45F5A98C3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258DB-CC0A-4BCE-A081-A4E557A1B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904AE-B59A-42D1-A888-DBD7FE028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023401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公共服务型政府的思考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公共服务型政府的定义与特点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公共服务型政府的重要性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公共服务型政府的建设路径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公共服务型政府的挑战与对策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公共服务型政府的实践案例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公共服务型政府的未来展望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公共服务型政府的定义与特点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5914" r="259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6983" r="269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852" r="328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2" name="AutoShape 32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它强调政府应将工作重心从传统的行政管理转向公共服务，更加注重民生问题和社会公平正义。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公共服务型政府是指以提供高质量的公共服务为核心职能，以满足公众需求为首要任务的政府形态。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强调政府透明度和责任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公共服务型政府强调政府的透明度和责任，通过公开政府信息、推行行政问责制等方式，增加政府的透明度，提高政府责任意识。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以公众需求为导向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公共服务型政府以公众的需求为出发点，通过调查、听证等方式了解公众需求，并以此制定相应的公共服务政策。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强调服务质量和效率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公共服务型政府注重提高服务质量和效率，通过引入市场竞争机制、推广电子政务等方式，提高公共服务的效率和质量。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重视社会公平和公正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公共服务型政府强调社会公平和公正，通过制定公平的税收政策、完善社会保障体系等方式，缩小贫富差距，保障弱势群体的权益。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公共服务型政府的重要性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简化行政流程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通过精简和优化行政流程，降低政府运作成本，提高政府决策和执行效率。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利用信息技术手段，实现政府内部管理和外部服务的信息化，提高政府工作效率。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强化绩效管理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建立科学的绩效评估体系，对政府机构和人员进行考核，激励政府高效运作。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提高政府效率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强化服务意识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树立以人民为中心的服务理念，增强政府工作人员的服务意识。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多元化服务提供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鼓励社会力量参与公共服务提供，形成多元化的服务供给格局。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通过收集公众反馈和评估服务效果，不断改进和优化公共服务质量和水平。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提升公共服务质量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135" b="271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1059" b="110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9649" b="96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促进社会公平正义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保障基本公共服务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确保全体公民享有基本公共服务，保障公民的基本权利和福利。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缩小城乡差距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加大对农村地区的投入，提高农村地区的公共服务水平，缩小城乡差距。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促进弱势群体权益保障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关注弱势群体的需求，采取措施保障他们的合法权益，促进社会公平正义。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公共服务型政府的建设路径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通过合并、撤销、下放等方式优化政府组织结构，提高政府运行效率。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精简政府机构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强化部门协调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推进电子政务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4708" b="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加强各部门之间的沟通与协作，打破信息孤岛和资源分割，形成工作合力。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利用信息技术手段，优化政务流程，提高政府服务效率和质量。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优化政府组织结构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通过招聘、选拔等方式引进具有公共服务意识和能力的高素质人才。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引进高素质人才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定期开展公共服务培训，提升现有工作人员的服务意识和能力。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通过奖励、晋升等方式激励公共服务人才发挥更大的作用。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加强公共服务人才队伍建设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制定科学合理的政策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根据实际情况制定科学合理的公共服务政策，满足人民群众的基本需求。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加强政策宣传与解读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通过多种渠道宣传和解读公共服务政策，提高人民群众的政策知晓率和满意度。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定期对公共服务政策进行评估和调整，确保政策的有效性和可持续性。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完善公共服务政策体系</a:t>
            </a:r>
          </a:p>
        </p:txBody>
      </p:sp>
      <p:sp>
        <p:nvSpPr>
          <p:cNvPr id="40" name="AutoShape 40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https://d.book118.com/775102340130011124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6FF"/>
      </a:accent1>
      <a:accent2>
        <a:srgbClr val="4F75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2024-09-28T15:58:01.487</cp:lastPrinted>
  <dcterms:created xsi:type="dcterms:W3CDTF">2024-09-28T07:58:01Z</dcterms:created>
  <dcterms:modified xsi:type="dcterms:W3CDTF">2024-09-28T07:58:03Z</dcterms:modified>
</cp:coreProperties>
</file>