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81AC8-9642-48BC-B65D-1EC809495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C0737-6489-43D9-8FC9-237718E8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B5D16-ABD6-499E-94EB-A9A463F0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3E7E7-9912-4FC2-9232-8286128F0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E8D20-B59A-4724-9AA8-4B9863F68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92FBE-6E0A-45EE-A031-46E933BC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5F556-29EC-46B9-BA74-64225856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64605-D598-42E2-B699-8F2969E4F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21B33-278A-4104-BDA4-2AF78CAA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B9A56-83F3-4195-908D-336C10F2C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0C378-38D7-4CDC-BB02-C9E75D6BF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040332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假设检验与样本数量分析②——双样本Z、双样本T、配对T检验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双样本Z检验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双样本T检验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配对T检验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假设检验中的其他问题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验证假设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通过假设检验，可以对研究假设进行验证，判断其是否成立。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推断总体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基于样本数据，通过假设检验可以对总体参数进行推断。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决策依据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假设检验的结果可以为决策提供依据，例如接受或拒绝某个假设。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足够的样本数量可以提高样本的代表性，使得样本数据更能够反映总体特征。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样本代表性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适当的样本数量可以提高假设检验的效能，即正确判断假设真伪的能力。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检验效能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合理的样本数量可以控制误差，包括第一类错误和第二类错误。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控制误差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样本数量分析的重要性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双样本Z检验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双样本T检验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配对T检验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本次报告的结构和安排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介绍双样本Z检验的原理、步骤和实例分析。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阐述双样本T检验的原理、步骤和实例分析，并与双样本Z检验进行比较。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对本次报告进行总结，并展望假设检验与样本数量分析在未来的发展趋势和应用前景。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解释配对T检验的原理、步骤和实例分析，并探讨其适用场景和优缺点。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双样本Z检验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95" r="2469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双样本Z检验是一种基于正态分布理论的假设检验方法，用于比较两个独立样本的平均数是否有显著差异。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双样本Z检验通过计算两个样本平均数的标准化差值（即Z值），然后根据标准正态分布的性质，判断该Z值是否落在拒绝域内，从而决定是否拒绝原假设。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双样本Z检验的基本原理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88" r="20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样本量较大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双样本Z检验要求两个样本的样本量都足够大（通常要求每个样本的样本量大于30），以保证样本平均数的分布近似于正态分布。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总体方差已知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双样本Z检验要求两个总体的方差都是已知的，或者可以通过其他方式得到可靠的估计。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两个样本必须是独立的，即一个样本中的观测值不会影响另一个样本中的观测值。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双样本Z检验的适用条件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38" r="161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计算两个样本的平均数和标准差。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提出原假设和备择假设：原假设通常是两个总体平均数相等，备择假设是两个总体平均数不相等。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双样本Z检验的步骤和实例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计算标准化差值Z值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根据两个样本的平均数、标准差和样本量，计算Z值。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判断Z值是否落在拒绝域内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根据显著性水平和标准正态分布的性质，判断Z值是否落在拒绝域内。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作出决策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如果Z值落在拒绝域内，则拒绝原假设，认为两个总体平均数有显著差异；否则接受原假设，认为两个总体平均数无显著差异。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双样本Z检验的步骤和实例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我们要比较两种不同教学方法对学生成绩的影响。我们随机抽取了两个班级的学生成绩作为两个独立样本，分别计算了它们的平均数和标准差。然后我们可以使用双样本Z检验来判断这两种教学方法是否有显著差异。如果Z值落在拒绝域内，则我们可以拒绝原假设，认为这两种教学方法对学生成绩的影响有显著差异；否则我们可以接受原假设，认为这两种教学方法对学生成绩的影响无显著差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双样本Z检验的步骤和实例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双样本T检验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双样本T检验的基本原理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双样本T检验是用于比较两个独立样本均值是否有显著差异的统计方法。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它基于T分布的原理，通过计算两个样本均值的差值和标准误差来构建T统计量，进而判断两个样本是否来自具有相同均值的总体。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双样本T检验的原假设是两个样本均值相等，备择假设是两个样本均值不相等。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双样本T检验的适用条件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样本数据应来自正态分布的总体或近似正态分布。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两个样本应相互独立，即一个样本中的观测值不应与另一个样本中的观测值有关联。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样本量应足够大，以确保T分布的近似正态性。通常要求每个样本量至少大于30。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双样本T检验的步骤和实例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原假设 $H_0$：两个样本均值相等。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备择假设 $H_1$：两个样本均值不相等。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计算样本均值和标准差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分别计算两个样本的均值 $\bar{X}_1$ 和 $\bar{X}_2$，以及标准差 $S_1$ 和 $S_2$。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双样本T检验的步骤和实例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8112224" y="2039620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613445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19299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25155" y="204343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>
            <a:off x="4295800" y="2039620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8" name="TextBox 8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双样本T检验的步骤和实例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888893" y="2516324"/>
            <a:ext cx="3075097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计算T统计量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674769" y="2516324"/>
            <a:ext cx="3075097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使用以下公式计算T统计量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486513" y="2516324"/>
            <a:ext cx="3075097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$T = frac{bar{X}_1 - bar{X}_2}{sqrt{frac{S_1^2}{n_1} + frac{S_2^2}{n_2}}}$其中 $n_1$ 和 $n_2$ 分别是两个样本的样本量。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https://d.book118.com/775104033221011101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2024-09-10T02:57:57.788</cp:lastPrinted>
  <dcterms:created xsi:type="dcterms:W3CDTF">2024-09-09T18:57:57Z</dcterms:created>
  <dcterms:modified xsi:type="dcterms:W3CDTF">2024-09-09T18:58:00Z</dcterms:modified>
</cp:coreProperties>
</file>