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A787D4-EDF7-4E26-8EC2-CAF729515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A61C7F-0EA6-49C2-BD69-1FB9DEA43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9DB3D8-C378-424A-BA0F-2F3507C08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4E4A9A-94B9-4CBF-BC0B-BFAC0E1FF6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3C8870-2FD4-4272-84FC-7A3E8F2273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2551EB-B3FC-41F9-A46E-59573DF1A8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D144AA-A421-4BBD-AB1A-D9D9A57999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3BD60F-A775-4E8A-8016-2DBD89597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19DE78-49DA-4829-91D7-82D324AAC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FA78F8-A081-4C42-844E-0090EEDEB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1DC615-DEEE-4824-9891-6B2C5454D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10410030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数据处理概述与流程</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b="1">
              <a:solidFill>
                <a:srgbClr val="000000">
                  <a:alpha val="100000"/>
                </a:srgbClr>
              </a:solidFill>
              <a:latin typeface="Microsoft Yahei"/>
              <a:ea typeface="Microsoft Yahei"/>
              <a:cs typeface="Microsoft Yahei"/>
            </a:endParaRP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数据处理基本概念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数据收集方法与技术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数据存储介质与架构选择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数据加工技术与工具应用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数据传播途径与安全保障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挑战、发展趋势与行业应用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数据处理基本概念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数据处理是指对原始数据进行加工、整理、分析等操作，以提取有用信息、形成数据产品或服务的过程。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数据处理是数据分析和数据挖掘的前提，能够为决策提供支持，促进业务发展和优化，提高数据利用价值。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数据处理定义及意义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结构化数据</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具有固定格式和字段，易于存储和查询，如关系型数据库中的数据。</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非结构化数据</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格式多样，包括文本、图像、音频、视频等，处理难度较大，但蕴含丰富信息。</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半结构化数据</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介于结构化与非结构化之间，如XML、JSON等格式的数据，具有一定的灵活性。</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数据特点</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海量性、多样性、时效性、价值性等。</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数据类型与特点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数据处理发展历程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手工处理阶段</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早期数据处理主要依赖手工计算、制表和绘图，效率低下且易出错。</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计算机处理阶段</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随着计算机技术的发展，数据处理逐渐实现自动化和批量化，提高了处理效率和准确性。</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大数据处理阶段</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随着互联网和物联网的普及，数据量呈爆炸式增长，大数据处理技术应运而生，包括分布式存储、并行计算、数据挖掘等。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智能化处理阶段</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人工智能和机器学习等技术的引入使得数据处理更加智能化和自动化，能够处理更复杂的数据类型和场景。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数据收集方法与技术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通过设计问卷，向受访者收集数据，包括纸质问卷和电子问卷。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问卷调查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实地访谈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文献资料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与受访者面对面交流，获取第一手数据和信息。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查阅相关书籍、期刊、报告等文献资料，获取历史数据和研究成果。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传统数据收集方式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数据抓取策略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制定合适的抓取策略，包括抓取目标、抓取频率、抓取深度等。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反爬虫机制应对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针对网站的反爬虫机制，采取相应的应对措施，如使用代理IP、调整抓取频率等。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网络爬虫原理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通过自动化程序，模拟浏览器行为，从互联网上抓取数据。</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网络爬虫技术应用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根据应用场景和需求，选择合适的传感器类型，如温度传感器、湿度传感器、压力传感器等。</a:t>
            </a:r>
          </a:p>
        </p:txBody>
      </p:sp>
      <p:pic>
        <p:nvPicPr>
          <p:cNvPr id="4" name="Picture 4"/>
          <p:cNvPicPr>
            <a:picLocks noChangeAspect="1"/>
          </p:cNvPicPr>
          <p:nvPr/>
        </p:nvPicPr>
        <p:blipFill>
          <a:blip r:embed="rId2"/>
          <a:srcRect l="17500" r="17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8792" r="287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7625" r="276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传感器类型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通过传感器实时采集数据，并将数据传输到数据中心或云端进行处理和分析。</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数据采集与传输</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构建传感器网络，实现多个传感器之间的协同工作和数据共享。</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传感器网络</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传感器在数据收集中作用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995" r="199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数据清洗工具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使用专业的数据清洗工具，提高数据清洗效率和质量，如Excel、Python等。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数据质量评估指标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制定合适的数据质量评估指标，如准确性、完整性、一致性等。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对于存在质量问题的数据，采取相应的清洗方法，如去重、填充缺失值、纠正错误值等。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数据质量评估与清洗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数据存储介质与架构选择</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792" r="1679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存储原理</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数据一致性高，支持复杂查询和SQL语言，适合结构化数据存储和事务处理。</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特点</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常见关系型数据库</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MySQL、Oracle、SQL Server等。</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关系型数据库基于数据表进行存储，通过行和列的形式组织数据，并遵循ACID事务特性。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关系型数据库存储原理及特点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简介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非关系型数据库（NoSQL）是一种不遵循传统关系型数据库模型的数据库系统，具有灵活的数据模型和扩展性。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应用场景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适合处理大量非结构化数据，如文档、图片、视频等，以及需要高并发读写和横向扩展的场景。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常见非关系型数据库</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MongoDB、Redis、Cassandra等。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非关系型数据库简介及应用场景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存储策略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分布式文件系统将数据分散存储在多个节点上，通过元数据服务器管理文件位置和访问权限。</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提高数据可靠性和可扩展性，支持大文件存储和共享访问。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常见分布式文件系统</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HDFS、GlusterFS、Ceph等。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分布式文件系统存储策略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云存储提供了弹性可扩展的存储空间，能够满足大数据时代的存储需求，同时降低了硬件成本和运维复杂度。</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价值</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服务形式</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常见云存储服务商</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云存储通常以对象存储、文件存储和块存储等形式提供服务，用户可以根据需求选择不同的存储类型。</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阿里云、亚马逊AWS、微软Azure等。</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云存储在大数据时代价值</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https://d.book118.com/775104100303011113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2024-09-20T15:40:51.245</cp:lastPrinted>
  <dcterms:created xsi:type="dcterms:W3CDTF">2024-09-20T07:40:51Z</dcterms:created>
  <dcterms:modified xsi:type="dcterms:W3CDTF">2024-09-20T07:40:53Z</dcterms:modified>
</cp:coreProperties>
</file>