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10D8D-14F0-4943-96F6-43BA3FE04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E0C5E-DCEA-44D5-82C0-E2A1AE166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AC79D-141B-4636-81AF-60C173F54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E848E-5AD3-45B3-A4B6-EC9FAE359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57ACCD-6F09-4321-A219-B7793315F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79D638-D12B-40F6-A3F7-91DE00863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F58593-516B-424A-B910-9E5F964AE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F0C36-8D40-4C0E-A31D-8C7F03CD7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F55C0-6159-4F0F-BDCA-6968AA824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77459-7BB6-4C66-A95A-8A48816A1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861AC-B5B3-4CE5-B949-0CF5FC05D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1112220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掌握社交媒体运营和社交营销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社交媒体运营策略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社交营销策略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图文视频素材制作技巧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数据分析与效果评估方法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行业趋势预测与未来展望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社交媒体是指互联网上基于用户生成内容和社交互动的一类应用，人们可以在其中分享、交流、讨论和发现信息。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社交媒体经历了从早期的论坛、博客到如今的社交网络、微博、短视频等形式的演变，随着移动互联网的普及，社交媒体用户规模和活跃度不断增长。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以人际关系为基础，强调用户间的互动和分享，如Facebook、微信等。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社交网络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以短文本和图片为主要内容，实现信息的即时传播和广泛共享，如Twitter、新浪微博等。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以短视频为主要内容，具有高度的娱乐性和互动性，如TikTok、抖音等。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还包括博客、论坛、问答社区等，各具特色，满足不同用户的需求。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其他类型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90" r="17090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社交媒体的受众群体覆盖各个年龄段，但以年轻人为主力军，他们更活跃、更愿意分享和互动。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不同社交媒体平台的性别比例存在差异，但总体来说男女比例相对均衡。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社交媒体的受众群体遍布全球各地，但不同国家和地区的用户在使用习惯和内容偏好上存在差异。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社交媒体用户来自各行各业，具有多样化的职业背景和兴趣爱好，这为社交媒体运营提供了丰富的素材和话题。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职业与兴趣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社交媒体运营策略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根据目标受众的年龄、性别、兴趣等特征，选择受众聚集的社交媒体平台。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83" r="10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458" r="24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了解各社交媒体平台的特性、用户群体及使用习惯，选择符合营销目标的平台。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分析竞争对手在社交媒体上的表现，选择有利于自身品牌展示和互动的平台。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平台选择依据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根据社交媒体平台的特点，规划图文、视频、直播等多样化的内容形式。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内容类型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运用创意手段，打造有趣、有料、有互动性的内容，吸引用户关注和参与。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确保社交媒体内容与品牌形象、价值观和营销策略保持一致。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品牌一致性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内容规划与创意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根据平台特性和受众需求，制定合理的发布频率，保持用户关注度和活跃度。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发布频率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分析受众在社交媒体上的活跃时间，选择合适的时间段发布内容，提高曝光率和互动率。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根据内容效果和用户反馈，灵活调整发布频率和时间安排，优化运营效果。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发布频率与时间安排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根据效果评估结果，优化内容策略、发布频率和时间安排等，提高运营效果。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定期收集和分析社交媒体平台的数据，包括阅读量、点赞量、评论量等。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根据数据分析结果，评估社交媒体运营的效果，了解受众需求和偏好。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社交营销策略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确定目标受众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明确品牌或产品的目标受众群体，包括年龄、性别、地域、兴趣等方面的特征。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受众需求分析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深入了解目标受众的需求、痛点和兴趣点，为制定有针对性的社交营销策略提供依据。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市场细分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根据不同受众群体的特点和需求，对市场进行细分，制定相应的营销策略。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KOL合作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与具有影响力的意见领袖或网红进行合作，借助他们的影响力和粉丝基础进行品牌传播。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社群运营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利用社交媒体上的群组、圈子等社群形式，进行精准的用户聚集和营销。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根据目标受众的特点和偏好，选择合适的社交媒体平台进行营销，如微信、微博、抖音等。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传播渠道选择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创意内容策划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制定有趣、有吸引力的内容策略，包括文字、图片、视频等多种形式，以吸引目标受众的关注和参与。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互动活动策划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设计各种线上互动活动，如抽奖、问答、投票等，激发用户的参与热情，提高品牌曝光度和用户黏性。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用户反馈机制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建立有效的用户反馈机制，及时收集和处理用户的意见和建议，优化营销策略和提升用户体验。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互动形式设计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根据数据分析结果，对营销活动的效果进行评估，包括品牌知名度提升、用户参与度提高等方面。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策略调整与优化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根据效果评估结果，及时调整社交营销策略，优化传播渠道、互动形式和内容策划等方面，提高营销效果。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数据监控与分析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通过社交媒体平台提供的数据分析工具，对营销活动的数据进行实时监控和分析，包括阅读量、点赞量、评论量等。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效果评估及改进方向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https://d.book118.com/775111222004011103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2024-09-12T04:29:30.270</cp:lastPrinted>
  <dcterms:created xsi:type="dcterms:W3CDTF">2024-09-11T20:29:30Z</dcterms:created>
  <dcterms:modified xsi:type="dcterms:W3CDTF">2024-09-11T20:29:32Z</dcterms:modified>
</cp:coreProperties>
</file>