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B887A-7936-4EA5-822A-D16B03D2D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862A8-6370-4664-8941-11196090B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68C49-BF1B-49FB-A218-DE211764B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2D5F4-BE1F-43B1-A12B-6CAE00104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660F2-0E02-4FA3-B7DC-13ED3F490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3F515-E517-41A2-B956-E09D6661F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9382E-0507-4468-B331-F200DA533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E170B-E312-46E3-9723-179948C5E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ADB6B-E548-42A9-97F2-CEC995B21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7BE4F-3980-4F53-AFE4-DC52A6DCB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B3E7D-A08A-480A-A1BE-CA4572229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20234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零售业2024年人事规划与制度创新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零售业现状与趋势分析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2024年人事规划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实施策略与保障措施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通过人事规划和制度创新，零售业可以优化人力资源配置，提高运营效率，实现可持续发展。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随着科技的快速发展和消费者行为的转变，零售业面临前所未有的挑战。为了在激烈的市场竞争中保持领先地位，零售业必须进行人事规划和制度创新。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应对市场变革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优秀的人事规划和制度创新能够帮助企业吸引和留住人才，提高员工满意度和绩效，从而提升企业整体竞争力。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提高员工绩效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优化企业运营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人事规划与制度创新的意义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人事规划和制度创新可以帮助企业优化组织结构和管理流程，提高企业运营效率和管理水平。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合理的人事规划和制度创新可以激发员工的积极性和创造力，提高员工绩效，为企业创造更多价值。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随着消费者需求的不断变化，零售业需要不断调整人事规划和制度，以适应市场需求的变化。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优秀的人事规划和制度创新能够为企业吸引和留住优秀人才，提升企业的核心竞争力，使企业在市场竞争中立于不败之地。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零售业现状与趋势分析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10" r="521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规模与增长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业态多样化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近年来，零售业规模持续扩大，线上线下融合加速，保持了稳定增长态势。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零售业态日益多样化，包括百货商店、超市、折扣店、专卖店、便利店等。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零售市场竞争激烈，价格战、促销战不断，企业利润空间受到压缩。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随着互联网的普及和消费者购物习惯的改变，零售业数字化转型成为必然趋势。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消费者需求日益个性化，零售业需要提供更多定制化和差异化的商品和服务。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环保和可持续发展成为全球共识，零售业需要关注环保和社会责任，推广绿色消费。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个性化消费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员工流失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培训与激励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人事管理面临的挑战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零售业员工流失率较高，影响企业稳定性和服务质量。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如何有效培训员工、激发员工工作积极性和创新精神，是零售业人事管理面临的重要挑战。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随着零售业的发展，高素质、专业化的人才短缺问题日益突出。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2024年人事规划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预测未来业务需求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根据企业战略发展规划和市场趋势，预测未来业务对人力资源的需求，包括不同岗位和层级的人员数量、专业技能和素质要求。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分析现有人力资源状况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评估现有人员的数量、质量、结构和分布情况，找出与未来业务需求之间的差距。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制定人力资源需求计划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结合预测结果和现状分析，制定具体的人力资源需求计划，包括招聘、培训、晋升、调岗等方面的策略和措施。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根据岗位分析结果和人力资源需求计划，合理配置人员，确保人员数量、质量和结构与业务需求相匹配。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针对现有岗位设置中存在的问题，进行岗位优化和调整，提高组织运行效率和员工工作满意度。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对各个岗位进行深入分析，明确岗位职责、工作内容、技能要求、绩效标准等，为人员配置提供依据。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员工发展规划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培训与发展计划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结合企业战略发展目标和员工个人发展需求，分析培训需求，制定培训计划。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根据培训需求，设计针对不同岗位和层级的培训课程，包括技能培训、素质提升、团队建设等。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组织培训活动，并对培训效果进行评估和反馈，不断改进和完善培训计划。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为员工制定个性化的职业发展规划，提供晋升机会和职业发展空间，激发员工积极性和创造力。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建立科学的绩效管理体系，明确绩效目标和评价标准，对员工工作绩效进行定期评估和反馈。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关注员工身心健康和工作生活平衡，营造良好的企业文化氛围，增强员工归属感和凝聚力。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员工关怀与文化建设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设计合理的薪酬体系和福利制度，根据员工绩效表现给予相应的奖励和惩罚，激发员工工作动力。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建立员工晋升机制和职业发展通道，鼓励员工不断提升自身能力和素质，实现个人价值与企业发展的共赢。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员工晋升与职业发展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https://d.book118.com/775120234141011104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2024-09-14T05:00:16.886</cp:lastPrinted>
  <dcterms:created xsi:type="dcterms:W3CDTF">2024-09-13T21:00:16Z</dcterms:created>
  <dcterms:modified xsi:type="dcterms:W3CDTF">2024-09-13T21:00:19Z</dcterms:modified>
</cp:coreProperties>
</file>