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B053E4-6A28-4AD8-9504-92840DC280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B4D89-5923-4ACC-AC0D-3D240AAF4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2A24B-41FD-4C88-8D4D-2C70805BA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A19CB-33C1-41BC-AC10-713A623E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6670F-8616-4E68-A73F-CD974D6F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2B993-AB53-4877-B7F5-95B632A9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76BE0-B350-464A-9F31-2D008829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8A0B7-20B3-4E19-A1A1-0294972D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31BDE-C8B6-4032-A639-D975B686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6A662-1104-48F3-8083-B77867FC1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F806C-3A2F-43D4-8C76-8ACBAE7A9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749FD-154E-4D96-AA0D-01065124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04E53CC-7FE8-44FA-B636-D419F31B15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48FBEF-1131-4BD8-BF7B-777BA58C626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2134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心理健康培训学会调节情绪状态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情绪管理的重要性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情绪调节的技巧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情绪调节的挑战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情绪管理技巧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情绪管理的案例分析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心理健康培训学会调节情绪状态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心理健康培训对个人成长至关重要，学会调节情绪状态可以帮助我们更好地处理压力和挑战，提高生活质量。本章将探讨情绪对心理健康的影响，以及学会调节情绪状态的必要性。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什么是情绪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情绪是对事件、人或事物产生的主观体验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主观体验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情绪是人类生活中不可或缺的一部分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不可或缺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情绪可以被认为是内心状态的反映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内心状态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情绪与心理健康的关系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情绪状态直接影响个人心理健康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学会调节情绪状态对心理健康至关重要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不良情绪会导致压力增加、抑郁等问题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导致问题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3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4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4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4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提供有效的情绪调节策略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促进个人心理健康的提升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帮助个人认识和了解自己的情绪状态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5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6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6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心理健康培训学会调节情绪状态是一个持续学习和成长的过程，通过认识情绪、学会调节情绪，可以更好地应对生活中的挑战，保持心理健康。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情绪管理对个人的影响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良好的情绪管理可以提升个人的心理健康水平，减少不必要的压力和焦虑，学会有效管理情绪可以提高工作和生活的质量。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2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93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94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5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96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0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01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2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03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6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07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10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情绪管理与人际关系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良好的情绪管理有助于改善个人与他人之间的关系，促进沟通和解决冲突，控制情绪可帮助维持健康的人际关系。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学会积极表达情绪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积极表达有助于情绪释放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学会转移注意力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找到转移注意力的有效方法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学会寻求帮助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寻求帮助时能更快得到情绪支持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学会冷静思考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冷静思考有助于理性应对情绪变化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2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3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3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需要更多了解自己的情绪状态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自我认知不足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需要建立有效的情绪调节应对方案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缺乏应对策略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需要有效表达情绪而非压抑或爆发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情绪表达不当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8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49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53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54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55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5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5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5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6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6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6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6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6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7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7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7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良好情绪管理有助于提升心理健康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提升心理健康水平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有效管理情绪可减轻压力和焦虑感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减少压力和焦虑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情绪控制有助于改善与他人的关系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学会管理情绪能提高工作和生活质量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提高工作生活质量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情绪调节的技巧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9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呼吸调节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深呼吸是一种有效的情绪调节技巧，可以帮助缓解焦虑和压力。学会正确的呼吸技巧，并每天保持一定时间的呼吸练习，对平复情绪状态有显著效果。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0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0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0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0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0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0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1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1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1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1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2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运动放松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运动有助于释放身体内的压力激素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释放压力激素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适量的运动能提升身体和心理健康水平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学会运动放松可帮助调节情绪状态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调节情绪状态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3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3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3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3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4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4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4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4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5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5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5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寻求心理专家的帮助是重要的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心理专家支持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参加心理健康课程有助于心理疏导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参加健康课程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与他人分享心理问题可以减轻负担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分享心理问题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6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6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6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6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7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7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7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7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8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8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8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8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养成良好的生活习惯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保持良好的作息习惯对心理健康有益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规律作息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健康的饮食习惯对身心健康至关重要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健康饮食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适度的社交可以促进心理健康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适量社交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5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情绪调节是维持心理健康的重要一环。通过呼吸调节、运动放松、心理疏导和良好生活习惯的培养，可以有效调节情绪状态，提升心理健康水平。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6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97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98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9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400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2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4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405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06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407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9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每天保持一定时间进行呼吸练习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定期呼吸训练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与心理专家交流有助于心理疏导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寻求专业支持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运动放松可以有效提高心理健康水平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结合运动和放松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42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42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42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2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https://d.book118.com/775121344013011130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心理健康培训学会调节情绪状态</vt:lpstr>
      <vt:lpstr>目录</vt:lpstr>
      <vt:lpstr>第一章 简介</vt:lpstr>
      <vt:lpstr> </vt:lpstr>
      <vt:lpstr>什么是情绪</vt:lpstr>
      <vt:lpstr>情绪与心理健康的关系</vt:lpstr>
      <vt:lpstr>心理健康培训的目标</vt:lpstr>
      <vt:lpstr>结语</vt:lpstr>
      <vt:lpstr>第2章 情绪管理的重要性</vt:lpstr>
      <vt:lpstr>情绪管理对个人的影响</vt:lpstr>
      <vt:lpstr> </vt:lpstr>
      <vt:lpstr>情绪管理的策略</vt:lpstr>
      <vt:lpstr>情绪管理的障碍</vt:lpstr>
      <vt:lpstr>情绪管理的重要性</vt:lpstr>
      <vt:lpstr>第3章 情绪调节的技巧</vt:lpstr>
      <vt:lpstr> </vt:lpstr>
      <vt:lpstr>运动放松</vt:lpstr>
      <vt:lpstr>心理疏导</vt:lpstr>
      <vt:lpstr>养成良好的生活习惯</vt:lpstr>
      <vt:lpstr>总结</vt:lpstr>
      <vt:lpstr>心理健康培训建议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2024-09-29T14:10:24.427</cp:lastPrinted>
  <dcterms:created xsi:type="dcterms:W3CDTF">2024-09-29T06:10:24Z</dcterms:created>
  <dcterms:modified xsi:type="dcterms:W3CDTF">2024-09-29T06:10:26Z</dcterms:modified>
</cp:coreProperties>
</file>