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D68812-D530-4B37-9616-8500C37B1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E83D26-448D-4F53-8A1E-A78B28D64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36C5F2-8334-43E6-AC6B-B673FCCDE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45D648-2B59-4BE7-9572-DE77422B54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04382C-B726-4132-8096-B5081A21DB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DFE7F8-59C8-4A14-AACC-D483E574BD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A0A59A-830F-47A1-9170-2A15E65E06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34CAE8-2F54-42A5-80F8-42945B0F0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31E4D1-63F4-4AD2-ABBA-1157E17C9C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213CF-8D35-4121-80FF-951B5569F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7E663-B586-4AA2-9686-D6B162420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1231323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描述性统计-案例分析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描述性统计基本概念</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数据收集与整理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案例分析：集中趋势度量</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案例分析：离散程度度量</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案例分析：分布形态度量</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82" b="2768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描述性统计是统计学的基础分支，旨在通过图表、数值等方式对数据进行直观、简洁的描述。</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在实际应用中，描述性统计能够帮助我们更好地了解数据的分布、特征以及变量之间的关系，为后续的分析和决策提供有力支持。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042" r="2904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通过案例分析，可以将描述性统计的理论知识与实际应用相结合，使读者更加深入地理解和掌握相关方法。</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案例分析有助于展示描述性统计在解决实际问题中的价值和作用，激发读者对统计学的兴趣和热情。</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通过案例分析，可以培养读者的实践能力和问题解决能力，提高其在实际工作中的应对能力和竞争力。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描述性统计基本概念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91" r="391"/>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描述性统计是一种统计学方法，用于对一组数据进行概括和描述。</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它通过图表、图形和数字等方式，将数据特征呈现出来，以便更好地理解和解释数据。</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7886" r="788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数据收集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数据整理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数据描述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数据比较</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确定研究目的和对象，选择合适的数据收集方法。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通过图表、图形和数字等方式，对数据特征进行描述。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对数据进行清洗、分类和汇总，以便后续分析。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对不同组别或不同时间点的数据进行比较，以发现差异和趋势。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描述性统计是推断性统计的基础，推断性统计需要在描述性统计的基础上进行假设检验和参数估计等分析。</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描述性统计提供了对数据的初步了解和认识，而推断性统计则通过概率论和数理统计等方法，对总体参数进行推断和预测。</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在实际应用中，描述性统计和推断性统计往往相互补充，共同揭示数据的内在规律和特征。</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描述性统计与推断性统计关系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数据收集与整理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网络爬虫</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利用自动化程序从互联网上抓取数据，适用于大规模、多样化的数据采集。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问卷调查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通过设计问卷，针对特定群体进行数据采集，收集到的数据具有针对性和时效性。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实地访谈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通过与被调查者面对面交流，深入了解其观点、态度和行为，收集到的数据具有深度和真实性。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数据来源及收集方法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去除重复、无效和异常数据，保证数据的准确性和一致性。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数据清洗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数据转换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918" r="1591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数据可视化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将数据转换为适合分析的形式，如将数据从文本格式转换为数值格式。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利用图表、图像等形式展示数据，便于直观理解和分析。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数据整理与展示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检查数据是否完整，是否存在缺失值或空值。</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完整性评估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检查数据是否准确，是否存在错误或异常值。</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准确性评估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检查数据是否一致，是否存在矛盾或冲突的数据。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一致性评估</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检查数据是否及时，是否符合时间要求。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时效性评估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数据质量评估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案例分析：集中趋势度量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https://d.book118.com/775123132310011103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2024-09-13T07:27:17.564</cp:lastPrinted>
  <dcterms:created xsi:type="dcterms:W3CDTF">2024-09-12T23:27:17Z</dcterms:created>
  <dcterms:modified xsi:type="dcterms:W3CDTF">2024-09-12T23:27:19Z</dcterms:modified>
</cp:coreProperties>
</file>