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38BE6-9F9F-4C8F-9E5B-E71643485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AC91E-FE13-4B82-93A8-FB53C29A7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AF7C7-371F-42A7-B5C8-4A1BB802B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A7476-5EA3-49D7-827A-AB76376CA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5D7023-5E44-4ABF-AE92-5E7EE7061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B372F4-080F-46A3-800C-994BE2B10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8F3E71-E288-4C4E-AF63-D7C266073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34F3F-F23C-429B-ABF3-AE09687A5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498EE-714F-4DE2-97B0-764896B27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3EA3E-80EF-4C2A-A316-B1AAAED2E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B59A6-7138-4F14-9353-896EEBADA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301131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安全生产预防概述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安全生产预防管理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安全生产预防技术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安全生产预防案例分析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安全生产预防未来发展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安全生产预防概述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安全生产预防是指在生产过程中采取一系列措施，以减少或消除安全事故和职业病的发生，保障员工生命安全和身体健康。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预防是现代企业管理的核心内容之一，它不仅关系到企业的稳定发展和员工的家庭幸福，也是社会责任的体现。通过安全生产预防，企业可以降低生产成本、提高工作效率、树立良好形象，为可持续发展奠定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49" r="2194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255" r="16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实现生产过程中的零事故、零伤亡、零职业病，确保员工生命安全和身体健康。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预防为主、安全第一、全员参与、科学管理。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安全生产预防的目标与原则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预防的理念和实践可以追溯到工业革命初期，当时主要是针对机械和设备的安全操作进行规范。随着工业的不断发展，安全生产预防的内涵和外延也在不断扩大，涉及到工艺安全、化学品管理、职业健康等多个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信息技术和大数据的应用，安全生产预防也迎来了新的发展机遇。通过智能化监控、预警系统和大数据分析，企业可以更加精准地发现和解决安全隐患，提高安全生产预防的效率和效果。同时，国际社会也在加强安全生产预防的交流与合作，共同推动全球安全生产水平的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安全生产预防的历史与发展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安全生产预防措施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对生产设备进行定期检查，确保设备处于良好状态，及时发现和修复潜在的安全隐患。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及时更新换代老旧设备，采用更安全、更高效的新设备，降低设备故障和事故风险。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更新换代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在设备上安装必要的安全防护装置，如过载保护、紧急停止按钮等，提高设备操作的安全性。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安装安全防护装置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通风与照明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确保作业场所通风良好、照明充足，降低因空气质量差或光线不足导致的事故风险。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防尘防爆措施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采取有效的防尘、防爆措施，控制作业场所的粉尘和气体浓度，防止发生爆炸和火灾事故。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改善作业环境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保持作业场所整洁、有序，避免杂乱的环境对安全生产造成影响。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环境安全预防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定期对员工进行健康检查，及时发现和预防职业病和身体不适，保障员工的身体健康。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对员工进行定期的安全培训，提高员工的安全意识和操作技能。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佩戴防护用品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要求员工在作业时佩戴必要的防护用品，如安全帽、手套、护目镜等，减少事故对员工造成伤害的可能性。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制定安全规章制度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建立健全的安全规章制度，明确各级管理人员和员工的安全职责和操作规程。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建立定期安全检查制度，对设备、环境、人员等进行全面检查，及时发现和整改安全隐患。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制定完善的应急预案，明确应急组织、救援程序和救援措施，提高应对突发事故的能力和效率。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制度安全预防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安全生产预防管理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通过制定安全生产标准和管理制度，规范企业安全生产行为，提高安全生产水平。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安全生产考核与奖惩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建立安全生产考核机制，对安全生产工作成绩突出的单位和个人进行奖励，对存在问题的单位和个人进行惩罚。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制定安全生产责任制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明确各级管理人员和员工在安全生产中的职责和任务，确保安全生产工作的有效实施。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安全生产预防管理制度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https://d.book118.com/775130113140011040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2024-08-31T13:00:57.194</cp:lastPrinted>
  <dcterms:created xsi:type="dcterms:W3CDTF">2024-08-31T05:00:57Z</dcterms:created>
  <dcterms:modified xsi:type="dcterms:W3CDTF">2024-08-31T05:00:59Z</dcterms:modified>
</cp:coreProperties>
</file>