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6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2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3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image" Target="../media/image1.png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2.xml" /><Relationship Id="rId4" Type="http://schemas.openxmlformats.org/officeDocument/2006/relationships/image" Target="../media/image3.png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tags" Target="../tags/tag40.xml" /><Relationship Id="rId20" Type="http://schemas.openxmlformats.org/officeDocument/2006/relationships/tags" Target="../tags/tag57.xml" /><Relationship Id="rId21" Type="http://schemas.openxmlformats.org/officeDocument/2006/relationships/tags" Target="../tags/tag58.xml" /><Relationship Id="rId22" Type="http://schemas.openxmlformats.org/officeDocument/2006/relationships/tags" Target="../tags/tag59.xml" /><Relationship Id="rId23" Type="http://schemas.openxmlformats.org/officeDocument/2006/relationships/tags" Target="../tags/tag60.xml" /><Relationship Id="rId24" Type="http://schemas.openxmlformats.org/officeDocument/2006/relationships/tags" Target="../tags/tag61.xml" /><Relationship Id="rId25" Type="http://schemas.openxmlformats.org/officeDocument/2006/relationships/tags" Target="../tags/tag62.xml" /><Relationship Id="rId26" Type="http://schemas.openxmlformats.org/officeDocument/2006/relationships/tags" Target="../tags/tag63.xml" /><Relationship Id="rId27" Type="http://schemas.openxmlformats.org/officeDocument/2006/relationships/tags" Target="../tags/tag64.xml" /><Relationship Id="rId28" Type="http://schemas.openxmlformats.org/officeDocument/2006/relationships/tags" Target="../tags/tag65.xml" /><Relationship Id="rId29" Type="http://schemas.openxmlformats.org/officeDocument/2006/relationships/tags" Target="../tags/tag66.xml" /><Relationship Id="rId3" Type="http://schemas.openxmlformats.org/officeDocument/2006/relationships/tags" Target="../tags/tag41.xml" /><Relationship Id="rId30" Type="http://schemas.openxmlformats.org/officeDocument/2006/relationships/tags" Target="../tags/tag67.xml" /><Relationship Id="rId31" Type="http://schemas.openxmlformats.org/officeDocument/2006/relationships/tags" Target="../tags/tag68.xml" /><Relationship Id="rId32" Type="http://schemas.openxmlformats.org/officeDocument/2006/relationships/tags" Target="../tags/tag69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image" Target="../media/image4.png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71.xml" /><Relationship Id="rId4" Type="http://schemas.openxmlformats.org/officeDocument/2006/relationships/image" Target="../media/image3.png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80.xml" /><Relationship Id="rId4" Type="http://schemas.openxmlformats.org/officeDocument/2006/relationships/image" Target="../media/image3.png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91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25" Type="http://schemas.openxmlformats.org/officeDocument/2006/relationships/tags" Target="../tags/tag112.xml" /><Relationship Id="rId26" Type="http://schemas.openxmlformats.org/officeDocument/2006/relationships/tags" Target="../tags/tag113.xml" /><Relationship Id="rId27" Type="http://schemas.openxmlformats.org/officeDocument/2006/relationships/tags" Target="../tags/tag11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image" Target="../media/image5.png" /><Relationship Id="rId6" Type="http://schemas.openxmlformats.org/officeDocument/2006/relationships/tags" Target="../tags/tag94.xml" /><Relationship Id="rId7" Type="http://schemas.openxmlformats.org/officeDocument/2006/relationships/image" Target="../media/image6.png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8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119.xml" /><Relationship Id="rId4" Type="http://schemas.openxmlformats.org/officeDocument/2006/relationships/image" Target="../media/image3.png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7.xml" /><Relationship Id="rId10" Type="http://schemas.openxmlformats.org/officeDocument/2006/relationships/tags" Target="../tags/tag134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128.xml" /><Relationship Id="rId4" Type="http://schemas.openxmlformats.org/officeDocument/2006/relationships/image" Target="../media/image3.png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136.xml" /><Relationship Id="rId4" Type="http://schemas.openxmlformats.org/officeDocument/2006/relationships/image" Target="../media/image3.png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image" Target="../media/image7.png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slideMaster" Target="../slideMasters/slideMaster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9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image" Target="../media/image8.png" /><Relationship Id="rId6" Type="http://schemas.openxmlformats.org/officeDocument/2006/relationships/tags" Target="../tags/tag173.xml" /><Relationship Id="rId7" Type="http://schemas.openxmlformats.org/officeDocument/2006/relationships/image" Target="../media/image9.png" /><Relationship Id="rId8" Type="http://schemas.openxmlformats.org/officeDocument/2006/relationships/tags" Target="../tags/tag174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5.xml" /><Relationship Id="rId10" Type="http://schemas.openxmlformats.org/officeDocument/2006/relationships/tags" Target="../tags/tag18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image" Target="../media/image10.png" /><Relationship Id="rId8" Type="http://schemas.openxmlformats.org/officeDocument/2006/relationships/tags" Target="../tags/tag181.xml" /><Relationship Id="rId9" Type="http://schemas.openxmlformats.org/officeDocument/2006/relationships/image" Target="../media/image11.png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3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image" Target="../media/image12.png" /><Relationship Id="rId9" Type="http://schemas.openxmlformats.org/officeDocument/2006/relationships/tags" Target="../tags/tag19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image" Target="../media/image13.png" /><Relationship Id="rId9" Type="http://schemas.openxmlformats.org/officeDocument/2006/relationships/tags" Target="../tags/tag19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9.xml" /><Relationship Id="rId10" Type="http://schemas.openxmlformats.org/officeDocument/2006/relationships/image" Target="../media/image3.png" /><Relationship Id="rId11" Type="http://schemas.openxmlformats.org/officeDocument/2006/relationships/tags" Target="../tags/tag20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image" Target="../media/image2.png" /><Relationship Id="rId9" Type="http://schemas.openxmlformats.org/officeDocument/2006/relationships/tags" Target="../tags/tag206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8.xml" /><Relationship Id="rId10" Type="http://schemas.openxmlformats.org/officeDocument/2006/relationships/image" Target="../media/image14.png" /><Relationship Id="rId11" Type="http://schemas.openxmlformats.org/officeDocument/2006/relationships/tags" Target="../tags/tag217.xml" /><Relationship Id="rId12" Type="http://schemas.openxmlformats.org/officeDocument/2006/relationships/image" Target="../media/image15.png" /><Relationship Id="rId13" Type="http://schemas.openxmlformats.org/officeDocument/2006/relationships/tags" Target="../tags/tag21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9.xml" /><Relationship Id="rId10" Type="http://schemas.openxmlformats.org/officeDocument/2006/relationships/tags" Target="../tags/tag22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image" Target="../media/image16.png" /><Relationship Id="rId8" Type="http://schemas.openxmlformats.org/officeDocument/2006/relationships/tags" Target="../tags/tag225.xml" /><Relationship Id="rId9" Type="http://schemas.openxmlformats.org/officeDocument/2006/relationships/image" Target="../media/image17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7DC8C-FC9C-4E6F-A4D0-14273D572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E6E10-66C8-4403-9225-B46C4E4AA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13E5A-EBD8-4E5E-8D86-7A49EE13D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A6C10-8877-4C90-A68E-1CCAE6A44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B0B2C8-3B26-4372-8E17-991E4C1B7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6423D5-48C5-4100-912B-D2A2F4818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C71758-67D4-4AEB-A74B-62AB8F104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A864A-43B4-46F5-BDA2-42779B71E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E56AD-A7BC-4CF2-9FCA-14ED27605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0F675-3EEA-4AD1-8353-376494FE6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584E1-948D-410A-87A2-090C42604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pattFill prst="lgGrid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7" name="组合 6"/>
          <p:cNvGrpSpPr/>
          <p:nvPr userDrawn="1">
            <p:custDataLst>
              <p:tags r:id="rId4"/>
            </p:custDataLst>
          </p:nvPr>
        </p:nvGrpSpPr>
        <p:grpSpPr>
          <a:xfrm>
            <a:off x="1944688" y="848995"/>
            <a:ext cx="8302625" cy="3526155"/>
            <a:chOff x="3066" y="1500"/>
            <a:chExt cx="12429" cy="6080"/>
          </a:xfrm>
        </p:grpSpPr>
        <p:sp>
          <p:nvSpPr>
            <p:cNvPr id="8" name="矩形 7"/>
            <p:cNvSpPr/>
            <p:nvPr>
              <p:custDataLst>
                <p:tags r:id="rId5"/>
              </p:custDataLst>
            </p:nvPr>
          </p:nvSpPr>
          <p:spPr>
            <a:xfrm>
              <a:off x="3066" y="1500"/>
              <a:ext cx="12217" cy="5840"/>
            </a:xfrm>
            <a:prstGeom prst="rect">
              <a:avLst/>
            </a:prstGeom>
            <a:solidFill>
              <a:schemeClr val="accent6"/>
            </a:solidFill>
            <a:ln w="5080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9" name="矩形 8"/>
            <p:cNvSpPr/>
            <p:nvPr>
              <p:custDataLst>
                <p:tags r:id="rId6"/>
              </p:custDataLst>
            </p:nvPr>
          </p:nvSpPr>
          <p:spPr>
            <a:xfrm>
              <a:off x="3278" y="1740"/>
              <a:ext cx="12217" cy="5840"/>
            </a:xfrm>
            <a:prstGeom prst="rect">
              <a:avLst/>
            </a:prstGeom>
            <a:solidFill>
              <a:schemeClr val="bg1"/>
            </a:solidFill>
            <a:ln w="50800">
              <a:solidFill>
                <a:schemeClr val="accent3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</p:grpSp>
      <p:pic>
        <p:nvPicPr>
          <p:cNvPr id="10" name="图片 9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343"/>
            <a:ext cx="12192000" cy="6857657"/>
          </a:xfrm>
          <a:prstGeom prst="rect">
            <a:avLst/>
          </a:prstGeom>
        </p:spPr>
      </p:pic>
      <p:grpSp>
        <p:nvGrpSpPr>
          <p:cNvPr id="11" name="组合 10"/>
          <p:cNvGrpSpPr/>
          <p:nvPr userDrawn="1">
            <p:custDataLst>
              <p:tags r:id="rId9"/>
            </p:custDataLst>
          </p:nvPr>
        </p:nvGrpSpPr>
        <p:grpSpPr>
          <a:xfrm>
            <a:off x="3874135" y="535940"/>
            <a:ext cx="634365" cy="568960"/>
            <a:chOff x="4052094" y="7246145"/>
            <a:chExt cx="1625600" cy="1458911"/>
          </a:xfrm>
        </p:grpSpPr>
        <p:sp>
          <p:nvSpPr>
            <p:cNvPr id="12" name="矩形 11"/>
            <p:cNvSpPr/>
            <p:nvPr>
              <p:custDataLst>
                <p:tags r:id="rId10"/>
              </p:custDataLst>
            </p:nvPr>
          </p:nvSpPr>
          <p:spPr>
            <a:xfrm>
              <a:off x="4052094" y="7828756"/>
              <a:ext cx="1625600" cy="876300"/>
            </a:xfrm>
            <a:prstGeom prst="rect">
              <a:avLst/>
            </a:prstGeom>
            <a:solidFill>
              <a:schemeClr val="accent2"/>
            </a:solidFill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13" name="矩形 12"/>
            <p:cNvSpPr/>
            <p:nvPr>
              <p:custDataLst>
                <p:tags r:id="rId11"/>
              </p:custDataLst>
            </p:nvPr>
          </p:nvSpPr>
          <p:spPr>
            <a:xfrm>
              <a:off x="4052094" y="7828756"/>
              <a:ext cx="1625600" cy="386556"/>
            </a:xfrm>
            <a:prstGeom prst="rect">
              <a:avLst/>
            </a:prstGeom>
            <a:solidFill>
              <a:schemeClr val="accent2"/>
            </a:solidFill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cxnSp>
          <p:nvCxnSpPr>
            <p:cNvPr id="14" name="直接连接符 13"/>
            <p:cNvCxnSpPr/>
            <p:nvPr>
              <p:custDataLst>
                <p:tags r:id="rId12"/>
              </p:custDataLst>
            </p:nvPr>
          </p:nvCxnSpPr>
          <p:spPr>
            <a:xfrm flipH="1">
              <a:off x="4395788" y="7828756"/>
              <a:ext cx="0" cy="386556"/>
            </a:xfrm>
            <a:prstGeom prst="line">
              <a:avLst/>
            </a:prstGeom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连接符 14"/>
            <p:cNvCxnSpPr/>
            <p:nvPr>
              <p:custDataLst>
                <p:tags r:id="rId13"/>
              </p:custDataLst>
            </p:nvPr>
          </p:nvCxnSpPr>
          <p:spPr>
            <a:xfrm flipH="1">
              <a:off x="5155407" y="7828756"/>
              <a:ext cx="0" cy="386556"/>
            </a:xfrm>
            <a:prstGeom prst="line">
              <a:avLst/>
            </a:prstGeom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18"/>
            <p:cNvCxnSpPr/>
            <p:nvPr>
              <p:custDataLst>
                <p:tags r:id="rId14"/>
              </p:custDataLst>
            </p:nvPr>
          </p:nvCxnSpPr>
          <p:spPr>
            <a:xfrm flipH="1">
              <a:off x="5286376" y="7828756"/>
              <a:ext cx="0" cy="386556"/>
            </a:xfrm>
            <a:prstGeom prst="line">
              <a:avLst/>
            </a:prstGeom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任意多边形: 形状 19"/>
            <p:cNvSpPr/>
            <p:nvPr>
              <p:custDataLst>
                <p:tags r:id="rId15"/>
              </p:custDataLst>
            </p:nvPr>
          </p:nvSpPr>
          <p:spPr>
            <a:xfrm>
              <a:off x="4395795" y="7246145"/>
              <a:ext cx="759612" cy="582611"/>
            </a:xfrm>
            <a:custGeom>
              <a:gdLst>
                <a:gd name="connsiteX0" fmla="*/ 379806 w 759612"/>
                <a:gd name="connsiteY0" fmla="*/ 0 h 582611"/>
                <a:gd name="connsiteX1" fmla="*/ 759612 w 759612"/>
                <a:gd name="connsiteY1" fmla="*/ 575072 h 582611"/>
                <a:gd name="connsiteX2" fmla="*/ 759110 w 759612"/>
                <a:gd name="connsiteY2" fmla="*/ 582611 h 582611"/>
                <a:gd name="connsiteX3" fmla="*/ 502 w 759612"/>
                <a:gd name="connsiteY3" fmla="*/ 582611 h 582611"/>
                <a:gd name="connsiteX4" fmla="*/ 0 w 759612"/>
                <a:gd name="connsiteY4" fmla="*/ 575072 h 582611"/>
                <a:gd name="connsiteX5" fmla="*/ 379806 w 759612"/>
                <a:gd name="connsiteY5" fmla="*/ 0 h 5826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12" h="582611">
                  <a:moveTo>
                    <a:pt x="379806" y="0"/>
                  </a:moveTo>
                  <a:cubicBezTo>
                    <a:pt x="589567" y="0"/>
                    <a:pt x="759612" y="257469"/>
                    <a:pt x="759612" y="575072"/>
                  </a:cubicBezTo>
                  <a:lnTo>
                    <a:pt x="759110" y="582611"/>
                  </a:lnTo>
                  <a:lnTo>
                    <a:pt x="502" y="582611"/>
                  </a:lnTo>
                  <a:lnTo>
                    <a:pt x="0" y="575072"/>
                  </a:lnTo>
                  <a:cubicBezTo>
                    <a:pt x="0" y="257469"/>
                    <a:pt x="170045" y="0"/>
                    <a:pt x="379806" y="0"/>
                  </a:cubicBezTo>
                  <a:close/>
                </a:path>
              </a:pathLst>
            </a:custGeom>
            <a:noFill/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21" name="任意多边形: 形状 20"/>
            <p:cNvSpPr/>
            <p:nvPr>
              <p:custDataLst>
                <p:tags r:id="rId16"/>
              </p:custDataLst>
            </p:nvPr>
          </p:nvSpPr>
          <p:spPr>
            <a:xfrm>
              <a:off x="4526764" y="7246145"/>
              <a:ext cx="759612" cy="582611"/>
            </a:xfrm>
            <a:custGeom>
              <a:gdLst>
                <a:gd name="connsiteX0" fmla="*/ 379806 w 759612"/>
                <a:gd name="connsiteY0" fmla="*/ 0 h 582611"/>
                <a:gd name="connsiteX1" fmla="*/ 759612 w 759612"/>
                <a:gd name="connsiteY1" fmla="*/ 575072 h 582611"/>
                <a:gd name="connsiteX2" fmla="*/ 759110 w 759612"/>
                <a:gd name="connsiteY2" fmla="*/ 582611 h 582611"/>
                <a:gd name="connsiteX3" fmla="*/ 502 w 759612"/>
                <a:gd name="connsiteY3" fmla="*/ 582611 h 582611"/>
                <a:gd name="connsiteX4" fmla="*/ 0 w 759612"/>
                <a:gd name="connsiteY4" fmla="*/ 575072 h 582611"/>
                <a:gd name="connsiteX5" fmla="*/ 379806 w 759612"/>
                <a:gd name="connsiteY5" fmla="*/ 0 h 5826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12" h="582611">
                  <a:moveTo>
                    <a:pt x="379806" y="0"/>
                  </a:moveTo>
                  <a:cubicBezTo>
                    <a:pt x="589567" y="0"/>
                    <a:pt x="759612" y="257469"/>
                    <a:pt x="759612" y="575072"/>
                  </a:cubicBezTo>
                  <a:lnTo>
                    <a:pt x="759110" y="582611"/>
                  </a:lnTo>
                  <a:lnTo>
                    <a:pt x="502" y="582611"/>
                  </a:lnTo>
                  <a:lnTo>
                    <a:pt x="0" y="575072"/>
                  </a:lnTo>
                  <a:cubicBezTo>
                    <a:pt x="0" y="257469"/>
                    <a:pt x="170045" y="0"/>
                    <a:pt x="379806" y="0"/>
                  </a:cubicBezTo>
                  <a:close/>
                </a:path>
              </a:pathLst>
            </a:custGeom>
            <a:noFill/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</p:grpSp>
      <p:grpSp>
        <p:nvGrpSpPr>
          <p:cNvPr id="22" name="组合 21"/>
          <p:cNvGrpSpPr/>
          <p:nvPr userDrawn="1">
            <p:custDataLst>
              <p:tags r:id="rId17"/>
            </p:custDataLst>
          </p:nvPr>
        </p:nvGrpSpPr>
        <p:grpSpPr>
          <a:xfrm>
            <a:off x="7619365" y="535940"/>
            <a:ext cx="634365" cy="568960"/>
            <a:chOff x="4052094" y="7246145"/>
            <a:chExt cx="1625600" cy="1458911"/>
          </a:xfrm>
        </p:grpSpPr>
        <p:sp>
          <p:nvSpPr>
            <p:cNvPr id="23" name="矩形 22"/>
            <p:cNvSpPr/>
            <p:nvPr>
              <p:custDataLst>
                <p:tags r:id="rId18"/>
              </p:custDataLst>
            </p:nvPr>
          </p:nvSpPr>
          <p:spPr>
            <a:xfrm>
              <a:off x="4052094" y="7828756"/>
              <a:ext cx="1625600" cy="876300"/>
            </a:xfrm>
            <a:prstGeom prst="rect">
              <a:avLst/>
            </a:prstGeom>
            <a:solidFill>
              <a:schemeClr val="accent2"/>
            </a:solidFill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24" name="矩形 23"/>
            <p:cNvSpPr/>
            <p:nvPr>
              <p:custDataLst>
                <p:tags r:id="rId19"/>
              </p:custDataLst>
            </p:nvPr>
          </p:nvSpPr>
          <p:spPr>
            <a:xfrm>
              <a:off x="4052094" y="7828756"/>
              <a:ext cx="1625600" cy="386556"/>
            </a:xfrm>
            <a:prstGeom prst="rect">
              <a:avLst/>
            </a:prstGeom>
            <a:solidFill>
              <a:schemeClr val="accent2"/>
            </a:solidFill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cxnSp>
          <p:nvCxnSpPr>
            <p:cNvPr id="25" name="直接连接符 24"/>
            <p:cNvCxnSpPr/>
            <p:nvPr>
              <p:custDataLst>
                <p:tags r:id="rId20"/>
              </p:custDataLst>
            </p:nvPr>
          </p:nvCxnSpPr>
          <p:spPr>
            <a:xfrm flipH="1">
              <a:off x="4395788" y="7828756"/>
              <a:ext cx="0" cy="386556"/>
            </a:xfrm>
            <a:prstGeom prst="line">
              <a:avLst/>
            </a:prstGeom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>
              <p:custDataLst>
                <p:tags r:id="rId21"/>
              </p:custDataLst>
            </p:nvPr>
          </p:nvCxnSpPr>
          <p:spPr>
            <a:xfrm flipH="1">
              <a:off x="5155407" y="7828756"/>
              <a:ext cx="0" cy="386556"/>
            </a:xfrm>
            <a:prstGeom prst="line">
              <a:avLst/>
            </a:prstGeom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>
              <p:custDataLst>
                <p:tags r:id="rId22"/>
              </p:custDataLst>
            </p:nvPr>
          </p:nvCxnSpPr>
          <p:spPr>
            <a:xfrm flipH="1">
              <a:off x="5286376" y="7828756"/>
              <a:ext cx="0" cy="386556"/>
            </a:xfrm>
            <a:prstGeom prst="line">
              <a:avLst/>
            </a:prstGeom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任意多边形: 形状 27"/>
            <p:cNvSpPr/>
            <p:nvPr>
              <p:custDataLst>
                <p:tags r:id="rId23"/>
              </p:custDataLst>
            </p:nvPr>
          </p:nvSpPr>
          <p:spPr>
            <a:xfrm>
              <a:off x="4395795" y="7246145"/>
              <a:ext cx="759612" cy="582611"/>
            </a:xfrm>
            <a:custGeom>
              <a:gdLst>
                <a:gd name="connsiteX0" fmla="*/ 379806 w 759612"/>
                <a:gd name="connsiteY0" fmla="*/ 0 h 582611"/>
                <a:gd name="connsiteX1" fmla="*/ 759612 w 759612"/>
                <a:gd name="connsiteY1" fmla="*/ 575072 h 582611"/>
                <a:gd name="connsiteX2" fmla="*/ 759110 w 759612"/>
                <a:gd name="connsiteY2" fmla="*/ 582611 h 582611"/>
                <a:gd name="connsiteX3" fmla="*/ 502 w 759612"/>
                <a:gd name="connsiteY3" fmla="*/ 582611 h 582611"/>
                <a:gd name="connsiteX4" fmla="*/ 0 w 759612"/>
                <a:gd name="connsiteY4" fmla="*/ 575072 h 582611"/>
                <a:gd name="connsiteX5" fmla="*/ 379806 w 759612"/>
                <a:gd name="connsiteY5" fmla="*/ 0 h 5826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12" h="582611">
                  <a:moveTo>
                    <a:pt x="379806" y="0"/>
                  </a:moveTo>
                  <a:cubicBezTo>
                    <a:pt x="589567" y="0"/>
                    <a:pt x="759612" y="257469"/>
                    <a:pt x="759612" y="575072"/>
                  </a:cubicBezTo>
                  <a:lnTo>
                    <a:pt x="759110" y="582611"/>
                  </a:lnTo>
                  <a:lnTo>
                    <a:pt x="502" y="582611"/>
                  </a:lnTo>
                  <a:lnTo>
                    <a:pt x="0" y="575072"/>
                  </a:lnTo>
                  <a:cubicBezTo>
                    <a:pt x="0" y="257469"/>
                    <a:pt x="170045" y="0"/>
                    <a:pt x="379806" y="0"/>
                  </a:cubicBezTo>
                  <a:close/>
                </a:path>
              </a:pathLst>
            </a:custGeom>
            <a:noFill/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29" name="任意多边形: 形状 28"/>
            <p:cNvSpPr/>
            <p:nvPr>
              <p:custDataLst>
                <p:tags r:id="rId24"/>
              </p:custDataLst>
            </p:nvPr>
          </p:nvSpPr>
          <p:spPr>
            <a:xfrm>
              <a:off x="4526764" y="7246145"/>
              <a:ext cx="759612" cy="582611"/>
            </a:xfrm>
            <a:custGeom>
              <a:gdLst>
                <a:gd name="connsiteX0" fmla="*/ 379806 w 759612"/>
                <a:gd name="connsiteY0" fmla="*/ 0 h 582611"/>
                <a:gd name="connsiteX1" fmla="*/ 759612 w 759612"/>
                <a:gd name="connsiteY1" fmla="*/ 575072 h 582611"/>
                <a:gd name="connsiteX2" fmla="*/ 759110 w 759612"/>
                <a:gd name="connsiteY2" fmla="*/ 582611 h 582611"/>
                <a:gd name="connsiteX3" fmla="*/ 502 w 759612"/>
                <a:gd name="connsiteY3" fmla="*/ 582611 h 582611"/>
                <a:gd name="connsiteX4" fmla="*/ 0 w 759612"/>
                <a:gd name="connsiteY4" fmla="*/ 575072 h 582611"/>
                <a:gd name="connsiteX5" fmla="*/ 379806 w 759612"/>
                <a:gd name="connsiteY5" fmla="*/ 0 h 5826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12" h="582611">
                  <a:moveTo>
                    <a:pt x="379806" y="0"/>
                  </a:moveTo>
                  <a:cubicBezTo>
                    <a:pt x="589567" y="0"/>
                    <a:pt x="759612" y="257469"/>
                    <a:pt x="759612" y="575072"/>
                  </a:cubicBezTo>
                  <a:lnTo>
                    <a:pt x="759110" y="582611"/>
                  </a:lnTo>
                  <a:lnTo>
                    <a:pt x="502" y="582611"/>
                  </a:lnTo>
                  <a:lnTo>
                    <a:pt x="0" y="575072"/>
                  </a:lnTo>
                  <a:cubicBezTo>
                    <a:pt x="0" y="257469"/>
                    <a:pt x="170045" y="0"/>
                    <a:pt x="379806" y="0"/>
                  </a:cubicBezTo>
                  <a:close/>
                </a:path>
              </a:pathLst>
            </a:custGeom>
            <a:noFill/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</p:grpSp>
      <p:cxnSp>
        <p:nvCxnSpPr>
          <p:cNvPr id="30" name="直接连接符 29"/>
          <p:cNvCxnSpPr/>
          <p:nvPr userDrawn="1">
            <p:custDataLst>
              <p:tags r:id="rId25"/>
            </p:custDataLst>
          </p:nvPr>
        </p:nvCxnSpPr>
        <p:spPr>
          <a:xfrm flipH="1" flipV="1">
            <a:off x="4186555" y="0"/>
            <a:ext cx="0" cy="53594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 userDrawn="1">
            <p:custDataLst>
              <p:tags r:id="rId26"/>
            </p:custDataLst>
          </p:nvPr>
        </p:nvCxnSpPr>
        <p:spPr>
          <a:xfrm flipH="1" flipV="1">
            <a:off x="7936230" y="0"/>
            <a:ext cx="0" cy="53594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 userDrawn="1">
            <p:custDataLst>
              <p:tags r:id="rId27"/>
            </p:custDataLst>
          </p:nvPr>
        </p:nvCxnSpPr>
        <p:spPr>
          <a:xfrm>
            <a:off x="4587875" y="2915704"/>
            <a:ext cx="3232785" cy="0"/>
          </a:xfrm>
          <a:prstGeom prst="line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8"/>
            </p:custDataLst>
          </p:nvPr>
        </p:nvSpPr>
        <p:spPr>
          <a:xfrm>
            <a:off x="2161044" y="1708400"/>
            <a:ext cx="7869910" cy="1101394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5400" spc="600" baseline="0">
                <a:solidFill>
                  <a:schemeClr val="accent1"/>
                </a:solidFill>
                <a:ea typeface="汉仪乐喵体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9"/>
            </p:custDataLst>
          </p:nvPr>
        </p:nvSpPr>
        <p:spPr>
          <a:xfrm>
            <a:off x="2161044" y="3001549"/>
            <a:ext cx="7869911" cy="490008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2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33" name="文本占位符 4"/>
          <p:cNvSpPr>
            <a:spLocks noGrp="1"/>
          </p:cNvSpPr>
          <p:nvPr>
            <p:ph type="body" sz="quarter" idx="14" hasCustomPrompt="1"/>
            <p:custDataLst>
              <p:tags r:id="rId30"/>
            </p:custDataLst>
          </p:nvPr>
        </p:nvSpPr>
        <p:spPr>
          <a:xfrm>
            <a:off x="6299518" y="3617784"/>
            <a:ext cx="1617662" cy="455427"/>
          </a:xfrm>
        </p:spPr>
        <p:txBody>
          <a:bodyPr anchor="ctr"/>
          <a:lstStyle>
            <a:lvl1pPr marL="0" indent="0" algn="r">
              <a:buNone/>
              <a:defRPr/>
            </a:lvl1pPr>
          </a:lstStyle>
          <a:p>
            <a:pPr lvl="0"/>
            <a:r>
              <a:rPr lang="zh-CN" altLang="en-US"/>
              <a:t>单击编辑文本</a:t>
            </a:r>
            <a:endParaRPr lang="zh-CN" altLang="en-US"/>
          </a:p>
        </p:txBody>
      </p:sp>
      <p:sp>
        <p:nvSpPr>
          <p:cNvPr id="35" name="文本占位符 34"/>
          <p:cNvSpPr>
            <a:spLocks noGrp="1"/>
          </p:cNvSpPr>
          <p:nvPr>
            <p:ph type="body" sz="quarter" idx="15" hasCustomPrompt="1"/>
            <p:custDataLst>
              <p:tags r:id="rId31"/>
            </p:custDataLst>
          </p:nvPr>
        </p:nvSpPr>
        <p:spPr>
          <a:xfrm>
            <a:off x="4262438" y="3615656"/>
            <a:ext cx="1617662" cy="455612"/>
          </a:xfrm>
        </p:spPr>
        <p:txBody>
          <a:bodyPr lIns="100800" tIns="0" rIns="82800" bIns="0" anchor="ctr"/>
          <a:lstStyle>
            <a:lvl1pPr marL="0" indent="0" algn="l">
              <a:buNone/>
              <a:defRPr baseline="0"/>
            </a:lvl1pPr>
          </a:lstStyle>
          <a:p>
            <a:pPr lvl="0"/>
            <a:r>
              <a:rPr lang="zh-CN" altLang="en-US"/>
              <a:t>单击编辑文本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0" y="-7620"/>
            <a:ext cx="12192000" cy="962660"/>
            <a:chOff x="0" y="-7620"/>
            <a:chExt cx="12192000" cy="962660"/>
          </a:xfrm>
        </p:grpSpPr>
        <p:pic>
          <p:nvPicPr>
            <p:cNvPr id="10" name="图片 9" descr="图层 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rot="10800000">
              <a:off x="10440670" y="-7620"/>
              <a:ext cx="1751330" cy="716280"/>
            </a:xfrm>
            <a:prstGeom prst="rect">
              <a:avLst/>
            </a:prstGeom>
          </p:spPr>
        </p:pic>
        <p:pic>
          <p:nvPicPr>
            <p:cNvPr id="11" name="图片 10" descr="图层 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10800000">
              <a:off x="0" y="-7620"/>
              <a:ext cx="1053465" cy="9626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PA-矩形 60"/>
          <p:cNvSpPr/>
          <p:nvPr userDrawn="1">
            <p:custDataLst>
              <p:tags r:id="rId4"/>
            </p:custDataLst>
          </p:nvPr>
        </p:nvSpPr>
        <p:spPr>
          <a:xfrm>
            <a:off x="1155700" y="845820"/>
            <a:ext cx="9736455" cy="5067935"/>
          </a:xfrm>
          <a:prstGeom prst="rect">
            <a:avLst/>
          </a:prstGeom>
          <a:solidFill>
            <a:schemeClr val="accent6"/>
          </a:solidFill>
          <a:ln w="508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8" name="PA-矩形 16"/>
          <p:cNvSpPr/>
          <p:nvPr userDrawn="1">
            <p:custDataLst>
              <p:tags r:id="rId5"/>
            </p:custDataLst>
          </p:nvPr>
        </p:nvSpPr>
        <p:spPr>
          <a:xfrm>
            <a:off x="1318895" y="1028065"/>
            <a:ext cx="9736455" cy="5067935"/>
          </a:xfrm>
          <a:prstGeom prst="rect">
            <a:avLst/>
          </a:prstGeom>
          <a:solidFill>
            <a:schemeClr val="bg1"/>
          </a:solidFill>
          <a:ln w="50800">
            <a:solidFill>
              <a:schemeClr val="accent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pic>
        <p:nvPicPr>
          <p:cNvPr id="9" name="PA-图片 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-1" y="-12381"/>
            <a:ext cx="12192001" cy="6899591"/>
          </a:xfrm>
          <a:prstGeom prst="rect">
            <a:avLst/>
          </a:prstGeom>
        </p:spPr>
      </p:pic>
      <p:grpSp>
        <p:nvGrpSpPr>
          <p:cNvPr id="10" name="PA-组合 9"/>
          <p:cNvGrpSpPr>
            <a:grpSpLocks noChangeAspect="1"/>
          </p:cNvGrpSpPr>
          <p:nvPr userDrawn="1">
            <p:custDataLst>
              <p:tags r:id="rId8"/>
            </p:custDataLst>
          </p:nvPr>
        </p:nvGrpSpPr>
        <p:grpSpPr>
          <a:xfrm>
            <a:off x="3154045" y="1960880"/>
            <a:ext cx="541655" cy="473075"/>
            <a:chOff x="1168400" y="1347856"/>
            <a:chExt cx="723913" cy="631688"/>
          </a:xfrm>
          <a:solidFill>
            <a:schemeClr val="bg1">
              <a:lumMod val="85000"/>
            </a:schemeClr>
          </a:solidFill>
        </p:grpSpPr>
        <p:sp>
          <p:nvSpPr>
            <p:cNvPr id="11" name="PA-任意多边形: 形状 8"/>
            <p:cNvSpPr>
              <a:spLocks noChangeAspect="1"/>
            </p:cNvSpPr>
            <p:nvPr>
              <p:custDataLst>
                <p:tags r:id="rId9"/>
              </p:custDataLst>
            </p:nvPr>
          </p:nvSpPr>
          <p:spPr>
            <a:xfrm>
              <a:off x="1168400" y="1347856"/>
              <a:ext cx="311295" cy="631688"/>
            </a:xfrm>
            <a:custGeom>
              <a:gdLst>
                <a:gd name="connsiteX0" fmla="*/ 207995 w 295275"/>
                <a:gd name="connsiteY0" fmla="*/ 0 h 599179"/>
                <a:gd name="connsiteX1" fmla="*/ 218480 w 295275"/>
                <a:gd name="connsiteY1" fmla="*/ 17025 h 599179"/>
                <a:gd name="connsiteX2" fmla="*/ 263922 w 295275"/>
                <a:gd name="connsiteY2" fmla="*/ 59952 h 599179"/>
                <a:gd name="connsiteX3" fmla="*/ 275967 w 295275"/>
                <a:gd name="connsiteY3" fmla="*/ 66705 h 599179"/>
                <a:gd name="connsiteX4" fmla="*/ 258864 w 295275"/>
                <a:gd name="connsiteY4" fmla="*/ 77309 h 599179"/>
                <a:gd name="connsiteX5" fmla="*/ 164932 w 295275"/>
                <a:gd name="connsiteY5" fmla="*/ 229252 h 599179"/>
                <a:gd name="connsiteX6" fmla="*/ 145322 w 295275"/>
                <a:gd name="connsiteY6" fmla="*/ 303904 h 599179"/>
                <a:gd name="connsiteX7" fmla="*/ 295275 w 295275"/>
                <a:gd name="connsiteY7" fmla="*/ 303904 h 599179"/>
                <a:gd name="connsiteX8" fmla="*/ 295275 w 295275"/>
                <a:gd name="connsiteY8" fmla="*/ 599179 h 599179"/>
                <a:gd name="connsiteX9" fmla="*/ 0 w 295275"/>
                <a:gd name="connsiteY9" fmla="*/ 599179 h 599179"/>
                <a:gd name="connsiteX10" fmla="*/ 0 w 295275"/>
                <a:gd name="connsiteY10" fmla="*/ 303904 h 599179"/>
                <a:gd name="connsiteX11" fmla="*/ 5952 w 295275"/>
                <a:gd name="connsiteY11" fmla="*/ 269304 h 599179"/>
                <a:gd name="connsiteX12" fmla="*/ 204540 w 295275"/>
                <a:gd name="connsiteY12" fmla="*/ 547 h 599179"/>
                <a:gd name="connsiteX0-1" fmla="*/ 207995 w 295275"/>
                <a:gd name="connsiteY0-2" fmla="*/ 0 h 599179"/>
                <a:gd name="connsiteX1-3" fmla="*/ 218480 w 295275"/>
                <a:gd name="connsiteY1-4" fmla="*/ 17025 h 599179"/>
                <a:gd name="connsiteX2-5" fmla="*/ 263922 w 295275"/>
                <a:gd name="connsiteY2-6" fmla="*/ 59952 h 599179"/>
                <a:gd name="connsiteX3-7" fmla="*/ 275967 w 295275"/>
                <a:gd name="connsiteY3-8" fmla="*/ 66705 h 599179"/>
                <a:gd name="connsiteX4-9" fmla="*/ 258864 w 295275"/>
                <a:gd name="connsiteY4-10" fmla="*/ 77309 h 599179"/>
                <a:gd name="connsiteX5-11" fmla="*/ 164932 w 295275"/>
                <a:gd name="connsiteY5-12" fmla="*/ 229252 h 599179"/>
                <a:gd name="connsiteX6-13" fmla="*/ 152376 w 295275"/>
                <a:gd name="connsiteY6-14" fmla="*/ 303904 h 599179"/>
                <a:gd name="connsiteX7-15" fmla="*/ 295275 w 295275"/>
                <a:gd name="connsiteY7-16" fmla="*/ 303904 h 599179"/>
                <a:gd name="connsiteX8-17" fmla="*/ 295275 w 295275"/>
                <a:gd name="connsiteY8-18" fmla="*/ 599179 h 599179"/>
                <a:gd name="connsiteX9-19" fmla="*/ 0 w 295275"/>
                <a:gd name="connsiteY9-20" fmla="*/ 599179 h 599179"/>
                <a:gd name="connsiteX10-21" fmla="*/ 0 w 295275"/>
                <a:gd name="connsiteY10-22" fmla="*/ 303904 h 599179"/>
                <a:gd name="connsiteX11-23" fmla="*/ 5952 w 295275"/>
                <a:gd name="connsiteY11-24" fmla="*/ 269304 h 599179"/>
                <a:gd name="connsiteX12-25" fmla="*/ 204540 w 295275"/>
                <a:gd name="connsiteY12-26" fmla="*/ 547 h 599179"/>
                <a:gd name="connsiteX13" fmla="*/ 207995 w 295275"/>
                <a:gd name="connsiteY13" fmla="*/ 0 h 599179"/>
                <a:gd name="connsiteX0-27" fmla="*/ 207995 w 295275"/>
                <a:gd name="connsiteY0-28" fmla="*/ 0 h 599179"/>
                <a:gd name="connsiteX1-29" fmla="*/ 218480 w 295275"/>
                <a:gd name="connsiteY1-30" fmla="*/ 17025 h 599179"/>
                <a:gd name="connsiteX2-31" fmla="*/ 263922 w 295275"/>
                <a:gd name="connsiteY2-32" fmla="*/ 59952 h 599179"/>
                <a:gd name="connsiteX3-33" fmla="*/ 275967 w 295275"/>
                <a:gd name="connsiteY3-34" fmla="*/ 66705 h 599179"/>
                <a:gd name="connsiteX4-35" fmla="*/ 258864 w 295275"/>
                <a:gd name="connsiteY4-36" fmla="*/ 77309 h 599179"/>
                <a:gd name="connsiteX5-37" fmla="*/ 164932 w 295275"/>
                <a:gd name="connsiteY5-38" fmla="*/ 229252 h 599179"/>
                <a:gd name="connsiteX6-39" fmla="*/ 152376 w 295275"/>
                <a:gd name="connsiteY6-40" fmla="*/ 303904 h 599179"/>
                <a:gd name="connsiteX7-41" fmla="*/ 295275 w 295275"/>
                <a:gd name="connsiteY7-42" fmla="*/ 303904 h 599179"/>
                <a:gd name="connsiteX8-43" fmla="*/ 295275 w 295275"/>
                <a:gd name="connsiteY8-44" fmla="*/ 599179 h 599179"/>
                <a:gd name="connsiteX9-45" fmla="*/ 0 w 295275"/>
                <a:gd name="connsiteY9-46" fmla="*/ 599179 h 599179"/>
                <a:gd name="connsiteX10-47" fmla="*/ 0 w 295275"/>
                <a:gd name="connsiteY10-48" fmla="*/ 303904 h 599179"/>
                <a:gd name="connsiteX11-49" fmla="*/ 5952 w 295275"/>
                <a:gd name="connsiteY11-50" fmla="*/ 269304 h 599179"/>
                <a:gd name="connsiteX12-51" fmla="*/ 204540 w 295275"/>
                <a:gd name="connsiteY12-52" fmla="*/ 547 h 599179"/>
                <a:gd name="connsiteX13-53" fmla="*/ 207995 w 295275"/>
                <a:gd name="connsiteY13-54" fmla="*/ 0 h 599179"/>
                <a:gd name="connsiteX0-55" fmla="*/ 207995 w 295275"/>
                <a:gd name="connsiteY0-56" fmla="*/ 0 h 599179"/>
                <a:gd name="connsiteX1-57" fmla="*/ 218480 w 295275"/>
                <a:gd name="connsiteY1-58" fmla="*/ 17025 h 599179"/>
                <a:gd name="connsiteX2-59" fmla="*/ 263922 w 295275"/>
                <a:gd name="connsiteY2-60" fmla="*/ 59952 h 599179"/>
                <a:gd name="connsiteX3-61" fmla="*/ 275967 w 295275"/>
                <a:gd name="connsiteY3-62" fmla="*/ 66705 h 599179"/>
                <a:gd name="connsiteX4-63" fmla="*/ 258864 w 295275"/>
                <a:gd name="connsiteY4-64" fmla="*/ 77309 h 599179"/>
                <a:gd name="connsiteX5-65" fmla="*/ 164932 w 295275"/>
                <a:gd name="connsiteY5-66" fmla="*/ 229252 h 599179"/>
                <a:gd name="connsiteX6-67" fmla="*/ 152376 w 295275"/>
                <a:gd name="connsiteY6-68" fmla="*/ 303904 h 599179"/>
                <a:gd name="connsiteX7-69" fmla="*/ 295275 w 295275"/>
                <a:gd name="connsiteY7-70" fmla="*/ 303904 h 599179"/>
                <a:gd name="connsiteX8-71" fmla="*/ 295275 w 295275"/>
                <a:gd name="connsiteY8-72" fmla="*/ 599179 h 599179"/>
                <a:gd name="connsiteX9-73" fmla="*/ 0 w 295275"/>
                <a:gd name="connsiteY9-74" fmla="*/ 599179 h 599179"/>
                <a:gd name="connsiteX10-75" fmla="*/ 0 w 295275"/>
                <a:gd name="connsiteY10-76" fmla="*/ 303904 h 599179"/>
                <a:gd name="connsiteX11-77" fmla="*/ 5952 w 295275"/>
                <a:gd name="connsiteY11-78" fmla="*/ 269304 h 599179"/>
                <a:gd name="connsiteX12-79" fmla="*/ 204540 w 295275"/>
                <a:gd name="connsiteY12-80" fmla="*/ 547 h 599179"/>
                <a:gd name="connsiteX13-81" fmla="*/ 207995 w 295275"/>
                <a:gd name="connsiteY13-82" fmla="*/ 0 h 599179"/>
                <a:gd name="connsiteX0-83" fmla="*/ 207995 w 295275"/>
                <a:gd name="connsiteY0-84" fmla="*/ 0 h 599179"/>
                <a:gd name="connsiteX1-85" fmla="*/ 218480 w 295275"/>
                <a:gd name="connsiteY1-86" fmla="*/ 17025 h 599179"/>
                <a:gd name="connsiteX2-87" fmla="*/ 263922 w 295275"/>
                <a:gd name="connsiteY2-88" fmla="*/ 59952 h 599179"/>
                <a:gd name="connsiteX3-89" fmla="*/ 275967 w 295275"/>
                <a:gd name="connsiteY3-90" fmla="*/ 66705 h 599179"/>
                <a:gd name="connsiteX4-91" fmla="*/ 258864 w 295275"/>
                <a:gd name="connsiteY4-92" fmla="*/ 77309 h 599179"/>
                <a:gd name="connsiteX5-93" fmla="*/ 152376 w 295275"/>
                <a:gd name="connsiteY5-94" fmla="*/ 303904 h 599179"/>
                <a:gd name="connsiteX6-95" fmla="*/ 295275 w 295275"/>
                <a:gd name="connsiteY6-96" fmla="*/ 303904 h 599179"/>
                <a:gd name="connsiteX7-97" fmla="*/ 295275 w 295275"/>
                <a:gd name="connsiteY7-98" fmla="*/ 599179 h 599179"/>
                <a:gd name="connsiteX8-99" fmla="*/ 0 w 295275"/>
                <a:gd name="connsiteY8-100" fmla="*/ 599179 h 599179"/>
                <a:gd name="connsiteX9-101" fmla="*/ 0 w 295275"/>
                <a:gd name="connsiteY9-102" fmla="*/ 303904 h 599179"/>
                <a:gd name="connsiteX10-103" fmla="*/ 5952 w 295275"/>
                <a:gd name="connsiteY10-104" fmla="*/ 269304 h 599179"/>
                <a:gd name="connsiteX11-105" fmla="*/ 204540 w 295275"/>
                <a:gd name="connsiteY11-106" fmla="*/ 547 h 599179"/>
                <a:gd name="connsiteX12-107" fmla="*/ 207995 w 295275"/>
                <a:gd name="connsiteY12-108" fmla="*/ 0 h 599179"/>
                <a:gd name="connsiteX0-109" fmla="*/ 207995 w 295275"/>
                <a:gd name="connsiteY0-110" fmla="*/ 0 h 599179"/>
                <a:gd name="connsiteX1-111" fmla="*/ 218480 w 295275"/>
                <a:gd name="connsiteY1-112" fmla="*/ 17025 h 599179"/>
                <a:gd name="connsiteX2-113" fmla="*/ 263922 w 295275"/>
                <a:gd name="connsiteY2-114" fmla="*/ 59952 h 599179"/>
                <a:gd name="connsiteX3-115" fmla="*/ 275967 w 295275"/>
                <a:gd name="connsiteY3-116" fmla="*/ 66705 h 599179"/>
                <a:gd name="connsiteX4-117" fmla="*/ 258864 w 295275"/>
                <a:gd name="connsiteY4-118" fmla="*/ 77309 h 599179"/>
                <a:gd name="connsiteX5-119" fmla="*/ 152376 w 295275"/>
                <a:gd name="connsiteY5-120" fmla="*/ 303904 h 599179"/>
                <a:gd name="connsiteX6-121" fmla="*/ 295275 w 295275"/>
                <a:gd name="connsiteY6-122" fmla="*/ 303904 h 599179"/>
                <a:gd name="connsiteX7-123" fmla="*/ 295275 w 295275"/>
                <a:gd name="connsiteY7-124" fmla="*/ 599179 h 599179"/>
                <a:gd name="connsiteX8-125" fmla="*/ 0 w 295275"/>
                <a:gd name="connsiteY8-126" fmla="*/ 599179 h 599179"/>
                <a:gd name="connsiteX9-127" fmla="*/ 0 w 295275"/>
                <a:gd name="connsiteY9-128" fmla="*/ 303904 h 599179"/>
                <a:gd name="connsiteX10-129" fmla="*/ 5952 w 295275"/>
                <a:gd name="connsiteY10-130" fmla="*/ 269304 h 599179"/>
                <a:gd name="connsiteX11-131" fmla="*/ 204540 w 295275"/>
                <a:gd name="connsiteY11-132" fmla="*/ 547 h 599179"/>
                <a:gd name="connsiteX12-133" fmla="*/ 207995 w 295275"/>
                <a:gd name="connsiteY12-134" fmla="*/ 0 h 599179"/>
                <a:gd name="connsiteX0-135" fmla="*/ 207995 w 295275"/>
                <a:gd name="connsiteY0-136" fmla="*/ 0 h 599179"/>
                <a:gd name="connsiteX1-137" fmla="*/ 218480 w 295275"/>
                <a:gd name="connsiteY1-138" fmla="*/ 17025 h 599179"/>
                <a:gd name="connsiteX2-139" fmla="*/ 263922 w 295275"/>
                <a:gd name="connsiteY2-140" fmla="*/ 59952 h 599179"/>
                <a:gd name="connsiteX3-141" fmla="*/ 275967 w 295275"/>
                <a:gd name="connsiteY3-142" fmla="*/ 66705 h 599179"/>
                <a:gd name="connsiteX4-143" fmla="*/ 152376 w 295275"/>
                <a:gd name="connsiteY4-144" fmla="*/ 303904 h 599179"/>
                <a:gd name="connsiteX5-145" fmla="*/ 295275 w 295275"/>
                <a:gd name="connsiteY5-146" fmla="*/ 303904 h 599179"/>
                <a:gd name="connsiteX6-147" fmla="*/ 295275 w 295275"/>
                <a:gd name="connsiteY6-148" fmla="*/ 599179 h 599179"/>
                <a:gd name="connsiteX7-149" fmla="*/ 0 w 295275"/>
                <a:gd name="connsiteY7-150" fmla="*/ 599179 h 599179"/>
                <a:gd name="connsiteX8-151" fmla="*/ 0 w 295275"/>
                <a:gd name="connsiteY8-152" fmla="*/ 303904 h 599179"/>
                <a:gd name="connsiteX9-153" fmla="*/ 5952 w 295275"/>
                <a:gd name="connsiteY9-154" fmla="*/ 269304 h 599179"/>
                <a:gd name="connsiteX10-155" fmla="*/ 204540 w 295275"/>
                <a:gd name="connsiteY10-156" fmla="*/ 547 h 599179"/>
                <a:gd name="connsiteX11-157" fmla="*/ 207995 w 295275"/>
                <a:gd name="connsiteY11-158" fmla="*/ 0 h 599179"/>
                <a:gd name="connsiteX0-159" fmla="*/ 207995 w 295275"/>
                <a:gd name="connsiteY0-160" fmla="*/ 0 h 599179"/>
                <a:gd name="connsiteX1-161" fmla="*/ 218480 w 295275"/>
                <a:gd name="connsiteY1-162" fmla="*/ 17025 h 599179"/>
                <a:gd name="connsiteX2-163" fmla="*/ 263922 w 295275"/>
                <a:gd name="connsiteY2-164" fmla="*/ 59952 h 599179"/>
                <a:gd name="connsiteX3-165" fmla="*/ 275967 w 295275"/>
                <a:gd name="connsiteY3-166" fmla="*/ 66705 h 599179"/>
                <a:gd name="connsiteX4-167" fmla="*/ 152376 w 295275"/>
                <a:gd name="connsiteY4-168" fmla="*/ 303904 h 599179"/>
                <a:gd name="connsiteX5-169" fmla="*/ 295275 w 295275"/>
                <a:gd name="connsiteY5-170" fmla="*/ 303904 h 599179"/>
                <a:gd name="connsiteX6-171" fmla="*/ 295275 w 295275"/>
                <a:gd name="connsiteY6-172" fmla="*/ 599179 h 599179"/>
                <a:gd name="connsiteX7-173" fmla="*/ 0 w 295275"/>
                <a:gd name="connsiteY7-174" fmla="*/ 599179 h 599179"/>
                <a:gd name="connsiteX8-175" fmla="*/ 0 w 295275"/>
                <a:gd name="connsiteY8-176" fmla="*/ 303904 h 599179"/>
                <a:gd name="connsiteX9-177" fmla="*/ 5952 w 295275"/>
                <a:gd name="connsiteY9-178" fmla="*/ 269304 h 599179"/>
                <a:gd name="connsiteX10-179" fmla="*/ 204540 w 295275"/>
                <a:gd name="connsiteY10-180" fmla="*/ 547 h 599179"/>
                <a:gd name="connsiteX11-181" fmla="*/ 207995 w 295275"/>
                <a:gd name="connsiteY11-182" fmla="*/ 0 h 599179"/>
                <a:gd name="connsiteX0-183" fmla="*/ 207995 w 295275"/>
                <a:gd name="connsiteY0-184" fmla="*/ 0 h 599179"/>
                <a:gd name="connsiteX1-185" fmla="*/ 218480 w 295275"/>
                <a:gd name="connsiteY1-186" fmla="*/ 17025 h 599179"/>
                <a:gd name="connsiteX2-187" fmla="*/ 263922 w 295275"/>
                <a:gd name="connsiteY2-188" fmla="*/ 59952 h 599179"/>
                <a:gd name="connsiteX3-189" fmla="*/ 275967 w 295275"/>
                <a:gd name="connsiteY3-190" fmla="*/ 66705 h 599179"/>
                <a:gd name="connsiteX4-191" fmla="*/ 152376 w 295275"/>
                <a:gd name="connsiteY4-192" fmla="*/ 303904 h 599179"/>
                <a:gd name="connsiteX5-193" fmla="*/ 295275 w 295275"/>
                <a:gd name="connsiteY5-194" fmla="*/ 303904 h 599179"/>
                <a:gd name="connsiteX6-195" fmla="*/ 295275 w 295275"/>
                <a:gd name="connsiteY6-196" fmla="*/ 599179 h 599179"/>
                <a:gd name="connsiteX7-197" fmla="*/ 0 w 295275"/>
                <a:gd name="connsiteY7-198" fmla="*/ 599179 h 599179"/>
                <a:gd name="connsiteX8-199" fmla="*/ 0 w 295275"/>
                <a:gd name="connsiteY8-200" fmla="*/ 303904 h 599179"/>
                <a:gd name="connsiteX9-201" fmla="*/ 5952 w 295275"/>
                <a:gd name="connsiteY9-202" fmla="*/ 269304 h 599179"/>
                <a:gd name="connsiteX10-203" fmla="*/ 204540 w 295275"/>
                <a:gd name="connsiteY10-204" fmla="*/ 547 h 599179"/>
                <a:gd name="connsiteX11-205" fmla="*/ 207995 w 295275"/>
                <a:gd name="connsiteY11-206" fmla="*/ 0 h 599179"/>
                <a:gd name="connsiteX0-207" fmla="*/ 207995 w 295275"/>
                <a:gd name="connsiteY0-208" fmla="*/ 0 h 599179"/>
                <a:gd name="connsiteX1-209" fmla="*/ 218480 w 295275"/>
                <a:gd name="connsiteY1-210" fmla="*/ 17025 h 599179"/>
                <a:gd name="connsiteX2-211" fmla="*/ 263922 w 295275"/>
                <a:gd name="connsiteY2-212" fmla="*/ 59952 h 599179"/>
                <a:gd name="connsiteX3-213" fmla="*/ 275967 w 295275"/>
                <a:gd name="connsiteY3-214" fmla="*/ 66705 h 599179"/>
                <a:gd name="connsiteX4-215" fmla="*/ 152376 w 295275"/>
                <a:gd name="connsiteY4-216" fmla="*/ 303904 h 599179"/>
                <a:gd name="connsiteX5-217" fmla="*/ 295275 w 295275"/>
                <a:gd name="connsiteY5-218" fmla="*/ 303904 h 599179"/>
                <a:gd name="connsiteX6-219" fmla="*/ 295275 w 295275"/>
                <a:gd name="connsiteY6-220" fmla="*/ 599179 h 599179"/>
                <a:gd name="connsiteX7-221" fmla="*/ 0 w 295275"/>
                <a:gd name="connsiteY7-222" fmla="*/ 599179 h 599179"/>
                <a:gd name="connsiteX8-223" fmla="*/ 0 w 295275"/>
                <a:gd name="connsiteY8-224" fmla="*/ 303904 h 599179"/>
                <a:gd name="connsiteX9-225" fmla="*/ 5952 w 295275"/>
                <a:gd name="connsiteY9-226" fmla="*/ 269304 h 599179"/>
                <a:gd name="connsiteX10-227" fmla="*/ 204540 w 295275"/>
                <a:gd name="connsiteY10-228" fmla="*/ 547 h 599179"/>
                <a:gd name="connsiteX11-229" fmla="*/ 207995 w 295275"/>
                <a:gd name="connsiteY11-230" fmla="*/ 0 h 599179"/>
                <a:gd name="connsiteX0-231" fmla="*/ 207995 w 295275"/>
                <a:gd name="connsiteY0-232" fmla="*/ 0 h 599179"/>
                <a:gd name="connsiteX1-233" fmla="*/ 218480 w 295275"/>
                <a:gd name="connsiteY1-234" fmla="*/ 17025 h 599179"/>
                <a:gd name="connsiteX2-235" fmla="*/ 263922 w 295275"/>
                <a:gd name="connsiteY2-236" fmla="*/ 59952 h 599179"/>
                <a:gd name="connsiteX3-237" fmla="*/ 275967 w 295275"/>
                <a:gd name="connsiteY3-238" fmla="*/ 66705 h 599179"/>
                <a:gd name="connsiteX4-239" fmla="*/ 152376 w 295275"/>
                <a:gd name="connsiteY4-240" fmla="*/ 303904 h 599179"/>
                <a:gd name="connsiteX5-241" fmla="*/ 295275 w 295275"/>
                <a:gd name="connsiteY5-242" fmla="*/ 303904 h 599179"/>
                <a:gd name="connsiteX6-243" fmla="*/ 295275 w 295275"/>
                <a:gd name="connsiteY6-244" fmla="*/ 599179 h 599179"/>
                <a:gd name="connsiteX7-245" fmla="*/ 0 w 295275"/>
                <a:gd name="connsiteY7-246" fmla="*/ 599179 h 599179"/>
                <a:gd name="connsiteX8-247" fmla="*/ 0 w 295275"/>
                <a:gd name="connsiteY8-248" fmla="*/ 303904 h 599179"/>
                <a:gd name="connsiteX9-249" fmla="*/ 204540 w 295275"/>
                <a:gd name="connsiteY9-250" fmla="*/ 547 h 599179"/>
                <a:gd name="connsiteX10-251" fmla="*/ 207995 w 295275"/>
                <a:gd name="connsiteY10-252" fmla="*/ 0 h 599179"/>
                <a:gd name="connsiteX0-253" fmla="*/ 207995 w 295275"/>
                <a:gd name="connsiteY0-254" fmla="*/ 0 h 599179"/>
                <a:gd name="connsiteX1-255" fmla="*/ 218480 w 295275"/>
                <a:gd name="connsiteY1-256" fmla="*/ 17025 h 599179"/>
                <a:gd name="connsiteX2-257" fmla="*/ 263922 w 295275"/>
                <a:gd name="connsiteY2-258" fmla="*/ 59952 h 599179"/>
                <a:gd name="connsiteX3-259" fmla="*/ 275967 w 295275"/>
                <a:gd name="connsiteY3-260" fmla="*/ 66705 h 599179"/>
                <a:gd name="connsiteX4-261" fmla="*/ 152376 w 295275"/>
                <a:gd name="connsiteY4-262" fmla="*/ 303904 h 599179"/>
                <a:gd name="connsiteX5-263" fmla="*/ 295275 w 295275"/>
                <a:gd name="connsiteY5-264" fmla="*/ 303904 h 599179"/>
                <a:gd name="connsiteX6-265" fmla="*/ 295275 w 295275"/>
                <a:gd name="connsiteY6-266" fmla="*/ 599179 h 599179"/>
                <a:gd name="connsiteX7-267" fmla="*/ 0 w 295275"/>
                <a:gd name="connsiteY7-268" fmla="*/ 599179 h 599179"/>
                <a:gd name="connsiteX8-269" fmla="*/ 0 w 295275"/>
                <a:gd name="connsiteY8-270" fmla="*/ 303904 h 599179"/>
                <a:gd name="connsiteX9-271" fmla="*/ 204540 w 295275"/>
                <a:gd name="connsiteY9-272" fmla="*/ 547 h 599179"/>
                <a:gd name="connsiteX10-273" fmla="*/ 207995 w 295275"/>
                <a:gd name="connsiteY10-274" fmla="*/ 0 h 599179"/>
                <a:gd name="connsiteX0-275" fmla="*/ 207995 w 295275"/>
                <a:gd name="connsiteY0-276" fmla="*/ 0 h 599179"/>
                <a:gd name="connsiteX1-277" fmla="*/ 218480 w 295275"/>
                <a:gd name="connsiteY1-278" fmla="*/ 17025 h 599179"/>
                <a:gd name="connsiteX2-279" fmla="*/ 263922 w 295275"/>
                <a:gd name="connsiteY2-280" fmla="*/ 59952 h 599179"/>
                <a:gd name="connsiteX3-281" fmla="*/ 275967 w 295275"/>
                <a:gd name="connsiteY3-282" fmla="*/ 66705 h 599179"/>
                <a:gd name="connsiteX4-283" fmla="*/ 152376 w 295275"/>
                <a:gd name="connsiteY4-284" fmla="*/ 303904 h 599179"/>
                <a:gd name="connsiteX5-285" fmla="*/ 295275 w 295275"/>
                <a:gd name="connsiteY5-286" fmla="*/ 303904 h 599179"/>
                <a:gd name="connsiteX6-287" fmla="*/ 295275 w 295275"/>
                <a:gd name="connsiteY6-288" fmla="*/ 599179 h 599179"/>
                <a:gd name="connsiteX7-289" fmla="*/ 0 w 295275"/>
                <a:gd name="connsiteY7-290" fmla="*/ 599179 h 599179"/>
                <a:gd name="connsiteX8-291" fmla="*/ 0 w 295275"/>
                <a:gd name="connsiteY8-292" fmla="*/ 303904 h 599179"/>
                <a:gd name="connsiteX9-293" fmla="*/ 207995 w 295275"/>
                <a:gd name="connsiteY9-294" fmla="*/ 0 h 599179"/>
                <a:gd name="connsiteX0-295" fmla="*/ 207995 w 295275"/>
                <a:gd name="connsiteY0-296" fmla="*/ 0 h 599179"/>
                <a:gd name="connsiteX1-297" fmla="*/ 218480 w 295275"/>
                <a:gd name="connsiteY1-298" fmla="*/ 17025 h 599179"/>
                <a:gd name="connsiteX2-299" fmla="*/ 263922 w 295275"/>
                <a:gd name="connsiteY2-300" fmla="*/ 59952 h 599179"/>
                <a:gd name="connsiteX3-301" fmla="*/ 275967 w 295275"/>
                <a:gd name="connsiteY3-302" fmla="*/ 66705 h 599179"/>
                <a:gd name="connsiteX4-303" fmla="*/ 152376 w 295275"/>
                <a:gd name="connsiteY4-304" fmla="*/ 303904 h 599179"/>
                <a:gd name="connsiteX5-305" fmla="*/ 295275 w 295275"/>
                <a:gd name="connsiteY5-306" fmla="*/ 303904 h 599179"/>
                <a:gd name="connsiteX6-307" fmla="*/ 295275 w 295275"/>
                <a:gd name="connsiteY6-308" fmla="*/ 599179 h 599179"/>
                <a:gd name="connsiteX7-309" fmla="*/ 0 w 295275"/>
                <a:gd name="connsiteY7-310" fmla="*/ 599179 h 599179"/>
                <a:gd name="connsiteX8-311" fmla="*/ 0 w 295275"/>
                <a:gd name="connsiteY8-312" fmla="*/ 303904 h 599179"/>
                <a:gd name="connsiteX9-313" fmla="*/ 207995 w 295275"/>
                <a:gd name="connsiteY9-314" fmla="*/ 0 h 599179"/>
                <a:gd name="connsiteX0-315" fmla="*/ 207995 w 295275"/>
                <a:gd name="connsiteY0-316" fmla="*/ 0 h 599179"/>
                <a:gd name="connsiteX1-317" fmla="*/ 218480 w 295275"/>
                <a:gd name="connsiteY1-318" fmla="*/ 17025 h 599179"/>
                <a:gd name="connsiteX2-319" fmla="*/ 263922 w 295275"/>
                <a:gd name="connsiteY2-320" fmla="*/ 59952 h 599179"/>
                <a:gd name="connsiteX3-321" fmla="*/ 275967 w 295275"/>
                <a:gd name="connsiteY3-322" fmla="*/ 66705 h 599179"/>
                <a:gd name="connsiteX4-323" fmla="*/ 152376 w 295275"/>
                <a:gd name="connsiteY4-324" fmla="*/ 303904 h 599179"/>
                <a:gd name="connsiteX5-325" fmla="*/ 295275 w 295275"/>
                <a:gd name="connsiteY5-326" fmla="*/ 303904 h 599179"/>
                <a:gd name="connsiteX6-327" fmla="*/ 295275 w 295275"/>
                <a:gd name="connsiteY6-328" fmla="*/ 599179 h 599179"/>
                <a:gd name="connsiteX7-329" fmla="*/ 0 w 295275"/>
                <a:gd name="connsiteY7-330" fmla="*/ 599179 h 599179"/>
                <a:gd name="connsiteX8-331" fmla="*/ 0 w 295275"/>
                <a:gd name="connsiteY8-332" fmla="*/ 303904 h 599179"/>
                <a:gd name="connsiteX9-333" fmla="*/ 207995 w 295275"/>
                <a:gd name="connsiteY9-334" fmla="*/ 0 h 599179"/>
                <a:gd name="connsiteX0-335" fmla="*/ 207995 w 295275"/>
                <a:gd name="connsiteY0-336" fmla="*/ 0 h 599179"/>
                <a:gd name="connsiteX1-337" fmla="*/ 218480 w 295275"/>
                <a:gd name="connsiteY1-338" fmla="*/ 17025 h 599179"/>
                <a:gd name="connsiteX2-339" fmla="*/ 263922 w 295275"/>
                <a:gd name="connsiteY2-340" fmla="*/ 59952 h 599179"/>
                <a:gd name="connsiteX3-341" fmla="*/ 275967 w 295275"/>
                <a:gd name="connsiteY3-342" fmla="*/ 66705 h 599179"/>
                <a:gd name="connsiteX4-343" fmla="*/ 152376 w 295275"/>
                <a:gd name="connsiteY4-344" fmla="*/ 303904 h 599179"/>
                <a:gd name="connsiteX5-345" fmla="*/ 295275 w 295275"/>
                <a:gd name="connsiteY5-346" fmla="*/ 303904 h 599179"/>
                <a:gd name="connsiteX6-347" fmla="*/ 295275 w 295275"/>
                <a:gd name="connsiteY6-348" fmla="*/ 599179 h 599179"/>
                <a:gd name="connsiteX7-349" fmla="*/ 0 w 295275"/>
                <a:gd name="connsiteY7-350" fmla="*/ 599179 h 599179"/>
                <a:gd name="connsiteX8-351" fmla="*/ 0 w 295275"/>
                <a:gd name="connsiteY8-352" fmla="*/ 303904 h 599179"/>
                <a:gd name="connsiteX9-353" fmla="*/ 207995 w 295275"/>
                <a:gd name="connsiteY9-354" fmla="*/ 0 h 599179"/>
                <a:gd name="connsiteX0-355" fmla="*/ 207995 w 295275"/>
                <a:gd name="connsiteY0-356" fmla="*/ 0 h 599179"/>
                <a:gd name="connsiteX1-357" fmla="*/ 218480 w 295275"/>
                <a:gd name="connsiteY1-358" fmla="*/ 17025 h 599179"/>
                <a:gd name="connsiteX2-359" fmla="*/ 263922 w 295275"/>
                <a:gd name="connsiteY2-360" fmla="*/ 59952 h 599179"/>
                <a:gd name="connsiteX3-361" fmla="*/ 275967 w 295275"/>
                <a:gd name="connsiteY3-362" fmla="*/ 66705 h 599179"/>
                <a:gd name="connsiteX4-363" fmla="*/ 152376 w 295275"/>
                <a:gd name="connsiteY4-364" fmla="*/ 303904 h 599179"/>
                <a:gd name="connsiteX5-365" fmla="*/ 295275 w 295275"/>
                <a:gd name="connsiteY5-366" fmla="*/ 303904 h 599179"/>
                <a:gd name="connsiteX6-367" fmla="*/ 295275 w 295275"/>
                <a:gd name="connsiteY6-368" fmla="*/ 599179 h 599179"/>
                <a:gd name="connsiteX7-369" fmla="*/ 0 w 295275"/>
                <a:gd name="connsiteY7-370" fmla="*/ 599179 h 599179"/>
                <a:gd name="connsiteX8-371" fmla="*/ 0 w 295275"/>
                <a:gd name="connsiteY8-372" fmla="*/ 303904 h 599179"/>
                <a:gd name="connsiteX9-373" fmla="*/ 207995 w 295275"/>
                <a:gd name="connsiteY9-374" fmla="*/ 0 h 599179"/>
                <a:gd name="connsiteX0-375" fmla="*/ 207995 w 295275"/>
                <a:gd name="connsiteY0-376" fmla="*/ 0 h 599179"/>
                <a:gd name="connsiteX1-377" fmla="*/ 218480 w 295275"/>
                <a:gd name="connsiteY1-378" fmla="*/ 17025 h 599179"/>
                <a:gd name="connsiteX2-379" fmla="*/ 263922 w 295275"/>
                <a:gd name="connsiteY2-380" fmla="*/ 59952 h 599179"/>
                <a:gd name="connsiteX3-381" fmla="*/ 275967 w 295275"/>
                <a:gd name="connsiteY3-382" fmla="*/ 66705 h 599179"/>
                <a:gd name="connsiteX4-383" fmla="*/ 152376 w 295275"/>
                <a:gd name="connsiteY4-384" fmla="*/ 303904 h 599179"/>
                <a:gd name="connsiteX5-385" fmla="*/ 295275 w 295275"/>
                <a:gd name="connsiteY5-386" fmla="*/ 303904 h 599179"/>
                <a:gd name="connsiteX6-387" fmla="*/ 295275 w 295275"/>
                <a:gd name="connsiteY6-388" fmla="*/ 599179 h 599179"/>
                <a:gd name="connsiteX7-389" fmla="*/ 0 w 295275"/>
                <a:gd name="connsiteY7-390" fmla="*/ 599179 h 599179"/>
                <a:gd name="connsiteX8-391" fmla="*/ 0 w 295275"/>
                <a:gd name="connsiteY8-392" fmla="*/ 303904 h 599179"/>
                <a:gd name="connsiteX9-393" fmla="*/ 207995 w 295275"/>
                <a:gd name="connsiteY9-394" fmla="*/ 0 h 599179"/>
                <a:gd name="connsiteX0-395" fmla="*/ 207995 w 295275"/>
                <a:gd name="connsiteY0-396" fmla="*/ 0 h 599179"/>
                <a:gd name="connsiteX1-397" fmla="*/ 218480 w 295275"/>
                <a:gd name="connsiteY1-398" fmla="*/ 17025 h 599179"/>
                <a:gd name="connsiteX2-399" fmla="*/ 263922 w 295275"/>
                <a:gd name="connsiteY2-400" fmla="*/ 59952 h 599179"/>
                <a:gd name="connsiteX3-401" fmla="*/ 275967 w 295275"/>
                <a:gd name="connsiteY3-402" fmla="*/ 66705 h 599179"/>
                <a:gd name="connsiteX4-403" fmla="*/ 152376 w 295275"/>
                <a:gd name="connsiteY4-404" fmla="*/ 303904 h 599179"/>
                <a:gd name="connsiteX5-405" fmla="*/ 295275 w 295275"/>
                <a:gd name="connsiteY5-406" fmla="*/ 303904 h 599179"/>
                <a:gd name="connsiteX6-407" fmla="*/ 295275 w 295275"/>
                <a:gd name="connsiteY6-408" fmla="*/ 599179 h 599179"/>
                <a:gd name="connsiteX7-409" fmla="*/ 0 w 295275"/>
                <a:gd name="connsiteY7-410" fmla="*/ 599179 h 599179"/>
                <a:gd name="connsiteX8-411" fmla="*/ 0 w 295275"/>
                <a:gd name="connsiteY8-412" fmla="*/ 303904 h 599179"/>
                <a:gd name="connsiteX9-413" fmla="*/ 207995 w 295275"/>
                <a:gd name="connsiteY9-414" fmla="*/ 0 h 599179"/>
                <a:gd name="connsiteX0-415" fmla="*/ 207995 w 295275"/>
                <a:gd name="connsiteY0-416" fmla="*/ 0 h 599179"/>
                <a:gd name="connsiteX1-417" fmla="*/ 218480 w 295275"/>
                <a:gd name="connsiteY1-418" fmla="*/ 17025 h 599179"/>
                <a:gd name="connsiteX2-419" fmla="*/ 263922 w 295275"/>
                <a:gd name="connsiteY2-420" fmla="*/ 59952 h 599179"/>
                <a:gd name="connsiteX3-421" fmla="*/ 275967 w 295275"/>
                <a:gd name="connsiteY3-422" fmla="*/ 66705 h 599179"/>
                <a:gd name="connsiteX4-423" fmla="*/ 152376 w 295275"/>
                <a:gd name="connsiteY4-424" fmla="*/ 303904 h 599179"/>
                <a:gd name="connsiteX5-425" fmla="*/ 295275 w 295275"/>
                <a:gd name="connsiteY5-426" fmla="*/ 303904 h 599179"/>
                <a:gd name="connsiteX6-427" fmla="*/ 295275 w 295275"/>
                <a:gd name="connsiteY6-428" fmla="*/ 599179 h 599179"/>
                <a:gd name="connsiteX7-429" fmla="*/ 0 w 295275"/>
                <a:gd name="connsiteY7-430" fmla="*/ 599179 h 599179"/>
                <a:gd name="connsiteX8-431" fmla="*/ 0 w 295275"/>
                <a:gd name="connsiteY8-432" fmla="*/ 334942 h 599179"/>
                <a:gd name="connsiteX9-433" fmla="*/ 207995 w 295275"/>
                <a:gd name="connsiteY9-434" fmla="*/ 0 h 599179"/>
                <a:gd name="connsiteX0-435" fmla="*/ 207995 w 295275"/>
                <a:gd name="connsiteY0-436" fmla="*/ 0 h 599179"/>
                <a:gd name="connsiteX1-437" fmla="*/ 218480 w 295275"/>
                <a:gd name="connsiteY1-438" fmla="*/ 17025 h 599179"/>
                <a:gd name="connsiteX2-439" fmla="*/ 263922 w 295275"/>
                <a:gd name="connsiteY2-440" fmla="*/ 59952 h 599179"/>
                <a:gd name="connsiteX3-441" fmla="*/ 275967 w 295275"/>
                <a:gd name="connsiteY3-442" fmla="*/ 66705 h 599179"/>
                <a:gd name="connsiteX4-443" fmla="*/ 152376 w 295275"/>
                <a:gd name="connsiteY4-444" fmla="*/ 303904 h 599179"/>
                <a:gd name="connsiteX5-445" fmla="*/ 295275 w 295275"/>
                <a:gd name="connsiteY5-446" fmla="*/ 303904 h 599179"/>
                <a:gd name="connsiteX6-447" fmla="*/ 295275 w 295275"/>
                <a:gd name="connsiteY6-448" fmla="*/ 599179 h 599179"/>
                <a:gd name="connsiteX7-449" fmla="*/ 0 w 295275"/>
                <a:gd name="connsiteY7-450" fmla="*/ 599179 h 599179"/>
                <a:gd name="connsiteX8-451" fmla="*/ 0 w 295275"/>
                <a:gd name="connsiteY8-452" fmla="*/ 334942 h 599179"/>
                <a:gd name="connsiteX9-453" fmla="*/ 207995 w 295275"/>
                <a:gd name="connsiteY9-454" fmla="*/ 0 h 599179"/>
                <a:gd name="connsiteX0-455" fmla="*/ 207995 w 295275"/>
                <a:gd name="connsiteY0-456" fmla="*/ 0 h 599179"/>
                <a:gd name="connsiteX1-457" fmla="*/ 218480 w 295275"/>
                <a:gd name="connsiteY1-458" fmla="*/ 17025 h 599179"/>
                <a:gd name="connsiteX2-459" fmla="*/ 263922 w 295275"/>
                <a:gd name="connsiteY2-460" fmla="*/ 59952 h 599179"/>
                <a:gd name="connsiteX3-461" fmla="*/ 275967 w 295275"/>
                <a:gd name="connsiteY3-462" fmla="*/ 66705 h 599179"/>
                <a:gd name="connsiteX4-463" fmla="*/ 152376 w 295275"/>
                <a:gd name="connsiteY4-464" fmla="*/ 303904 h 599179"/>
                <a:gd name="connsiteX5-465" fmla="*/ 295275 w 295275"/>
                <a:gd name="connsiteY5-466" fmla="*/ 303904 h 599179"/>
                <a:gd name="connsiteX6-467" fmla="*/ 295275 w 295275"/>
                <a:gd name="connsiteY6-468" fmla="*/ 599179 h 599179"/>
                <a:gd name="connsiteX7-469" fmla="*/ 0 w 295275"/>
                <a:gd name="connsiteY7-470" fmla="*/ 599179 h 599179"/>
                <a:gd name="connsiteX8-471" fmla="*/ 0 w 295275"/>
                <a:gd name="connsiteY8-472" fmla="*/ 334942 h 599179"/>
                <a:gd name="connsiteX9-473" fmla="*/ 207995 w 295275"/>
                <a:gd name="connsiteY9-474" fmla="*/ 0 h 59917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</a:cxnLst>
              <a:rect l="l" t="t" r="r" b="b"/>
              <a:pathLst>
                <a:path w="295275" h="599179">
                  <a:moveTo>
                    <a:pt x="207995" y="0"/>
                  </a:moveTo>
                  <a:lnTo>
                    <a:pt x="218480" y="17025"/>
                  </a:lnTo>
                  <a:cubicBezTo>
                    <a:pt x="231034" y="32364"/>
                    <a:pt x="246314" y="46986"/>
                    <a:pt x="263922" y="59952"/>
                  </a:cubicBezTo>
                  <a:lnTo>
                    <a:pt x="275967" y="66705"/>
                  </a:lnTo>
                  <a:cubicBezTo>
                    <a:pt x="274744" y="66607"/>
                    <a:pt x="166924" y="148026"/>
                    <a:pt x="152376" y="303904"/>
                  </a:cubicBezTo>
                  <a:lnTo>
                    <a:pt x="295275" y="303904"/>
                  </a:lnTo>
                  <a:lnTo>
                    <a:pt x="295275" y="599179"/>
                  </a:lnTo>
                  <a:lnTo>
                    <a:pt x="0" y="599179"/>
                  </a:lnTo>
                  <a:lnTo>
                    <a:pt x="0" y="334942"/>
                  </a:lnTo>
                  <a:cubicBezTo>
                    <a:pt x="10368" y="113589"/>
                    <a:pt x="207637" y="2353"/>
                    <a:pt x="207995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-任意多边形: 形状 9"/>
            <p:cNvSpPr>
              <a:spLocks noChangeAspect="1"/>
            </p:cNvSpPr>
            <p:nvPr>
              <p:custDataLst>
                <p:tags r:id="rId10"/>
              </p:custDataLst>
            </p:nvPr>
          </p:nvSpPr>
          <p:spPr>
            <a:xfrm>
              <a:off x="1581018" y="1347856"/>
              <a:ext cx="311295" cy="631688"/>
            </a:xfrm>
            <a:custGeom>
              <a:gdLst>
                <a:gd name="connsiteX0" fmla="*/ 207995 w 295275"/>
                <a:gd name="connsiteY0" fmla="*/ 0 h 599179"/>
                <a:gd name="connsiteX1" fmla="*/ 218480 w 295275"/>
                <a:gd name="connsiteY1" fmla="*/ 17025 h 599179"/>
                <a:gd name="connsiteX2" fmla="*/ 263922 w 295275"/>
                <a:gd name="connsiteY2" fmla="*/ 59952 h 599179"/>
                <a:gd name="connsiteX3" fmla="*/ 275967 w 295275"/>
                <a:gd name="connsiteY3" fmla="*/ 66705 h 599179"/>
                <a:gd name="connsiteX4" fmla="*/ 258864 w 295275"/>
                <a:gd name="connsiteY4" fmla="*/ 77309 h 599179"/>
                <a:gd name="connsiteX5" fmla="*/ 164932 w 295275"/>
                <a:gd name="connsiteY5" fmla="*/ 229252 h 599179"/>
                <a:gd name="connsiteX6" fmla="*/ 145322 w 295275"/>
                <a:gd name="connsiteY6" fmla="*/ 303904 h 599179"/>
                <a:gd name="connsiteX7" fmla="*/ 295275 w 295275"/>
                <a:gd name="connsiteY7" fmla="*/ 303904 h 599179"/>
                <a:gd name="connsiteX8" fmla="*/ 295275 w 295275"/>
                <a:gd name="connsiteY8" fmla="*/ 599179 h 599179"/>
                <a:gd name="connsiteX9" fmla="*/ 0 w 295275"/>
                <a:gd name="connsiteY9" fmla="*/ 599179 h 599179"/>
                <a:gd name="connsiteX10" fmla="*/ 0 w 295275"/>
                <a:gd name="connsiteY10" fmla="*/ 303904 h 599179"/>
                <a:gd name="connsiteX11" fmla="*/ 5952 w 295275"/>
                <a:gd name="connsiteY11" fmla="*/ 269304 h 599179"/>
                <a:gd name="connsiteX12" fmla="*/ 204540 w 295275"/>
                <a:gd name="connsiteY12" fmla="*/ 547 h 599179"/>
                <a:gd name="connsiteX0-1" fmla="*/ 207995 w 295275"/>
                <a:gd name="connsiteY0-2" fmla="*/ 0 h 599179"/>
                <a:gd name="connsiteX1-3" fmla="*/ 218480 w 295275"/>
                <a:gd name="connsiteY1-4" fmla="*/ 17025 h 599179"/>
                <a:gd name="connsiteX2-5" fmla="*/ 263922 w 295275"/>
                <a:gd name="connsiteY2-6" fmla="*/ 59952 h 599179"/>
                <a:gd name="connsiteX3-7" fmla="*/ 275967 w 295275"/>
                <a:gd name="connsiteY3-8" fmla="*/ 66705 h 599179"/>
                <a:gd name="connsiteX4-9" fmla="*/ 258864 w 295275"/>
                <a:gd name="connsiteY4-10" fmla="*/ 77309 h 599179"/>
                <a:gd name="connsiteX5-11" fmla="*/ 164932 w 295275"/>
                <a:gd name="connsiteY5-12" fmla="*/ 229252 h 599179"/>
                <a:gd name="connsiteX6-13" fmla="*/ 152376 w 295275"/>
                <a:gd name="connsiteY6-14" fmla="*/ 303904 h 599179"/>
                <a:gd name="connsiteX7-15" fmla="*/ 295275 w 295275"/>
                <a:gd name="connsiteY7-16" fmla="*/ 303904 h 599179"/>
                <a:gd name="connsiteX8-17" fmla="*/ 295275 w 295275"/>
                <a:gd name="connsiteY8-18" fmla="*/ 599179 h 599179"/>
                <a:gd name="connsiteX9-19" fmla="*/ 0 w 295275"/>
                <a:gd name="connsiteY9-20" fmla="*/ 599179 h 599179"/>
                <a:gd name="connsiteX10-21" fmla="*/ 0 w 295275"/>
                <a:gd name="connsiteY10-22" fmla="*/ 303904 h 599179"/>
                <a:gd name="connsiteX11-23" fmla="*/ 5952 w 295275"/>
                <a:gd name="connsiteY11-24" fmla="*/ 269304 h 599179"/>
                <a:gd name="connsiteX12-25" fmla="*/ 204540 w 295275"/>
                <a:gd name="connsiteY12-26" fmla="*/ 547 h 599179"/>
                <a:gd name="connsiteX13" fmla="*/ 207995 w 295275"/>
                <a:gd name="connsiteY13" fmla="*/ 0 h 599179"/>
                <a:gd name="connsiteX0-27" fmla="*/ 207995 w 295275"/>
                <a:gd name="connsiteY0-28" fmla="*/ 0 h 599179"/>
                <a:gd name="connsiteX1-29" fmla="*/ 218480 w 295275"/>
                <a:gd name="connsiteY1-30" fmla="*/ 17025 h 599179"/>
                <a:gd name="connsiteX2-31" fmla="*/ 263922 w 295275"/>
                <a:gd name="connsiteY2-32" fmla="*/ 59952 h 599179"/>
                <a:gd name="connsiteX3-33" fmla="*/ 275967 w 295275"/>
                <a:gd name="connsiteY3-34" fmla="*/ 66705 h 599179"/>
                <a:gd name="connsiteX4-35" fmla="*/ 258864 w 295275"/>
                <a:gd name="connsiteY4-36" fmla="*/ 77309 h 599179"/>
                <a:gd name="connsiteX5-37" fmla="*/ 164932 w 295275"/>
                <a:gd name="connsiteY5-38" fmla="*/ 229252 h 599179"/>
                <a:gd name="connsiteX6-39" fmla="*/ 152376 w 295275"/>
                <a:gd name="connsiteY6-40" fmla="*/ 303904 h 599179"/>
                <a:gd name="connsiteX7-41" fmla="*/ 295275 w 295275"/>
                <a:gd name="connsiteY7-42" fmla="*/ 303904 h 599179"/>
                <a:gd name="connsiteX8-43" fmla="*/ 295275 w 295275"/>
                <a:gd name="connsiteY8-44" fmla="*/ 599179 h 599179"/>
                <a:gd name="connsiteX9-45" fmla="*/ 0 w 295275"/>
                <a:gd name="connsiteY9-46" fmla="*/ 599179 h 599179"/>
                <a:gd name="connsiteX10-47" fmla="*/ 0 w 295275"/>
                <a:gd name="connsiteY10-48" fmla="*/ 303904 h 599179"/>
                <a:gd name="connsiteX11-49" fmla="*/ 5952 w 295275"/>
                <a:gd name="connsiteY11-50" fmla="*/ 269304 h 599179"/>
                <a:gd name="connsiteX12-51" fmla="*/ 204540 w 295275"/>
                <a:gd name="connsiteY12-52" fmla="*/ 547 h 599179"/>
                <a:gd name="connsiteX13-53" fmla="*/ 207995 w 295275"/>
                <a:gd name="connsiteY13-54" fmla="*/ 0 h 599179"/>
                <a:gd name="connsiteX0-55" fmla="*/ 207995 w 295275"/>
                <a:gd name="connsiteY0-56" fmla="*/ 0 h 599179"/>
                <a:gd name="connsiteX1-57" fmla="*/ 218480 w 295275"/>
                <a:gd name="connsiteY1-58" fmla="*/ 17025 h 599179"/>
                <a:gd name="connsiteX2-59" fmla="*/ 263922 w 295275"/>
                <a:gd name="connsiteY2-60" fmla="*/ 59952 h 599179"/>
                <a:gd name="connsiteX3-61" fmla="*/ 275967 w 295275"/>
                <a:gd name="connsiteY3-62" fmla="*/ 66705 h 599179"/>
                <a:gd name="connsiteX4-63" fmla="*/ 258864 w 295275"/>
                <a:gd name="connsiteY4-64" fmla="*/ 77309 h 599179"/>
                <a:gd name="connsiteX5-65" fmla="*/ 164932 w 295275"/>
                <a:gd name="connsiteY5-66" fmla="*/ 229252 h 599179"/>
                <a:gd name="connsiteX6-67" fmla="*/ 152376 w 295275"/>
                <a:gd name="connsiteY6-68" fmla="*/ 303904 h 599179"/>
                <a:gd name="connsiteX7-69" fmla="*/ 295275 w 295275"/>
                <a:gd name="connsiteY7-70" fmla="*/ 303904 h 599179"/>
                <a:gd name="connsiteX8-71" fmla="*/ 295275 w 295275"/>
                <a:gd name="connsiteY8-72" fmla="*/ 599179 h 599179"/>
                <a:gd name="connsiteX9-73" fmla="*/ 0 w 295275"/>
                <a:gd name="connsiteY9-74" fmla="*/ 599179 h 599179"/>
                <a:gd name="connsiteX10-75" fmla="*/ 0 w 295275"/>
                <a:gd name="connsiteY10-76" fmla="*/ 303904 h 599179"/>
                <a:gd name="connsiteX11-77" fmla="*/ 5952 w 295275"/>
                <a:gd name="connsiteY11-78" fmla="*/ 269304 h 599179"/>
                <a:gd name="connsiteX12-79" fmla="*/ 204540 w 295275"/>
                <a:gd name="connsiteY12-80" fmla="*/ 547 h 599179"/>
                <a:gd name="connsiteX13-81" fmla="*/ 207995 w 295275"/>
                <a:gd name="connsiteY13-82" fmla="*/ 0 h 599179"/>
                <a:gd name="connsiteX0-83" fmla="*/ 207995 w 295275"/>
                <a:gd name="connsiteY0-84" fmla="*/ 0 h 599179"/>
                <a:gd name="connsiteX1-85" fmla="*/ 218480 w 295275"/>
                <a:gd name="connsiteY1-86" fmla="*/ 17025 h 599179"/>
                <a:gd name="connsiteX2-87" fmla="*/ 263922 w 295275"/>
                <a:gd name="connsiteY2-88" fmla="*/ 59952 h 599179"/>
                <a:gd name="connsiteX3-89" fmla="*/ 275967 w 295275"/>
                <a:gd name="connsiteY3-90" fmla="*/ 66705 h 599179"/>
                <a:gd name="connsiteX4-91" fmla="*/ 258864 w 295275"/>
                <a:gd name="connsiteY4-92" fmla="*/ 77309 h 599179"/>
                <a:gd name="connsiteX5-93" fmla="*/ 152376 w 295275"/>
                <a:gd name="connsiteY5-94" fmla="*/ 303904 h 599179"/>
                <a:gd name="connsiteX6-95" fmla="*/ 295275 w 295275"/>
                <a:gd name="connsiteY6-96" fmla="*/ 303904 h 599179"/>
                <a:gd name="connsiteX7-97" fmla="*/ 295275 w 295275"/>
                <a:gd name="connsiteY7-98" fmla="*/ 599179 h 599179"/>
                <a:gd name="connsiteX8-99" fmla="*/ 0 w 295275"/>
                <a:gd name="connsiteY8-100" fmla="*/ 599179 h 599179"/>
                <a:gd name="connsiteX9-101" fmla="*/ 0 w 295275"/>
                <a:gd name="connsiteY9-102" fmla="*/ 303904 h 599179"/>
                <a:gd name="connsiteX10-103" fmla="*/ 5952 w 295275"/>
                <a:gd name="connsiteY10-104" fmla="*/ 269304 h 599179"/>
                <a:gd name="connsiteX11-105" fmla="*/ 204540 w 295275"/>
                <a:gd name="connsiteY11-106" fmla="*/ 547 h 599179"/>
                <a:gd name="connsiteX12-107" fmla="*/ 207995 w 295275"/>
                <a:gd name="connsiteY12-108" fmla="*/ 0 h 599179"/>
                <a:gd name="connsiteX0-109" fmla="*/ 207995 w 295275"/>
                <a:gd name="connsiteY0-110" fmla="*/ 0 h 599179"/>
                <a:gd name="connsiteX1-111" fmla="*/ 218480 w 295275"/>
                <a:gd name="connsiteY1-112" fmla="*/ 17025 h 599179"/>
                <a:gd name="connsiteX2-113" fmla="*/ 263922 w 295275"/>
                <a:gd name="connsiteY2-114" fmla="*/ 59952 h 599179"/>
                <a:gd name="connsiteX3-115" fmla="*/ 275967 w 295275"/>
                <a:gd name="connsiteY3-116" fmla="*/ 66705 h 599179"/>
                <a:gd name="connsiteX4-117" fmla="*/ 258864 w 295275"/>
                <a:gd name="connsiteY4-118" fmla="*/ 77309 h 599179"/>
                <a:gd name="connsiteX5-119" fmla="*/ 152376 w 295275"/>
                <a:gd name="connsiteY5-120" fmla="*/ 303904 h 599179"/>
                <a:gd name="connsiteX6-121" fmla="*/ 295275 w 295275"/>
                <a:gd name="connsiteY6-122" fmla="*/ 303904 h 599179"/>
                <a:gd name="connsiteX7-123" fmla="*/ 295275 w 295275"/>
                <a:gd name="connsiteY7-124" fmla="*/ 599179 h 599179"/>
                <a:gd name="connsiteX8-125" fmla="*/ 0 w 295275"/>
                <a:gd name="connsiteY8-126" fmla="*/ 599179 h 599179"/>
                <a:gd name="connsiteX9-127" fmla="*/ 0 w 295275"/>
                <a:gd name="connsiteY9-128" fmla="*/ 303904 h 599179"/>
                <a:gd name="connsiteX10-129" fmla="*/ 5952 w 295275"/>
                <a:gd name="connsiteY10-130" fmla="*/ 269304 h 599179"/>
                <a:gd name="connsiteX11-131" fmla="*/ 204540 w 295275"/>
                <a:gd name="connsiteY11-132" fmla="*/ 547 h 599179"/>
                <a:gd name="connsiteX12-133" fmla="*/ 207995 w 295275"/>
                <a:gd name="connsiteY12-134" fmla="*/ 0 h 599179"/>
                <a:gd name="connsiteX0-135" fmla="*/ 207995 w 295275"/>
                <a:gd name="connsiteY0-136" fmla="*/ 0 h 599179"/>
                <a:gd name="connsiteX1-137" fmla="*/ 218480 w 295275"/>
                <a:gd name="connsiteY1-138" fmla="*/ 17025 h 599179"/>
                <a:gd name="connsiteX2-139" fmla="*/ 263922 w 295275"/>
                <a:gd name="connsiteY2-140" fmla="*/ 59952 h 599179"/>
                <a:gd name="connsiteX3-141" fmla="*/ 275967 w 295275"/>
                <a:gd name="connsiteY3-142" fmla="*/ 66705 h 599179"/>
                <a:gd name="connsiteX4-143" fmla="*/ 152376 w 295275"/>
                <a:gd name="connsiteY4-144" fmla="*/ 303904 h 599179"/>
                <a:gd name="connsiteX5-145" fmla="*/ 295275 w 295275"/>
                <a:gd name="connsiteY5-146" fmla="*/ 303904 h 599179"/>
                <a:gd name="connsiteX6-147" fmla="*/ 295275 w 295275"/>
                <a:gd name="connsiteY6-148" fmla="*/ 599179 h 599179"/>
                <a:gd name="connsiteX7-149" fmla="*/ 0 w 295275"/>
                <a:gd name="connsiteY7-150" fmla="*/ 599179 h 599179"/>
                <a:gd name="connsiteX8-151" fmla="*/ 0 w 295275"/>
                <a:gd name="connsiteY8-152" fmla="*/ 303904 h 599179"/>
                <a:gd name="connsiteX9-153" fmla="*/ 5952 w 295275"/>
                <a:gd name="connsiteY9-154" fmla="*/ 269304 h 599179"/>
                <a:gd name="connsiteX10-155" fmla="*/ 204540 w 295275"/>
                <a:gd name="connsiteY10-156" fmla="*/ 547 h 599179"/>
                <a:gd name="connsiteX11-157" fmla="*/ 207995 w 295275"/>
                <a:gd name="connsiteY11-158" fmla="*/ 0 h 599179"/>
                <a:gd name="connsiteX0-159" fmla="*/ 207995 w 295275"/>
                <a:gd name="connsiteY0-160" fmla="*/ 0 h 599179"/>
                <a:gd name="connsiteX1-161" fmla="*/ 218480 w 295275"/>
                <a:gd name="connsiteY1-162" fmla="*/ 17025 h 599179"/>
                <a:gd name="connsiteX2-163" fmla="*/ 263922 w 295275"/>
                <a:gd name="connsiteY2-164" fmla="*/ 59952 h 599179"/>
                <a:gd name="connsiteX3-165" fmla="*/ 275967 w 295275"/>
                <a:gd name="connsiteY3-166" fmla="*/ 66705 h 599179"/>
                <a:gd name="connsiteX4-167" fmla="*/ 152376 w 295275"/>
                <a:gd name="connsiteY4-168" fmla="*/ 303904 h 599179"/>
                <a:gd name="connsiteX5-169" fmla="*/ 295275 w 295275"/>
                <a:gd name="connsiteY5-170" fmla="*/ 303904 h 599179"/>
                <a:gd name="connsiteX6-171" fmla="*/ 295275 w 295275"/>
                <a:gd name="connsiteY6-172" fmla="*/ 599179 h 599179"/>
                <a:gd name="connsiteX7-173" fmla="*/ 0 w 295275"/>
                <a:gd name="connsiteY7-174" fmla="*/ 599179 h 599179"/>
                <a:gd name="connsiteX8-175" fmla="*/ 0 w 295275"/>
                <a:gd name="connsiteY8-176" fmla="*/ 303904 h 599179"/>
                <a:gd name="connsiteX9-177" fmla="*/ 5952 w 295275"/>
                <a:gd name="connsiteY9-178" fmla="*/ 269304 h 599179"/>
                <a:gd name="connsiteX10-179" fmla="*/ 204540 w 295275"/>
                <a:gd name="connsiteY10-180" fmla="*/ 547 h 599179"/>
                <a:gd name="connsiteX11-181" fmla="*/ 207995 w 295275"/>
                <a:gd name="connsiteY11-182" fmla="*/ 0 h 599179"/>
                <a:gd name="connsiteX0-183" fmla="*/ 207995 w 295275"/>
                <a:gd name="connsiteY0-184" fmla="*/ 0 h 599179"/>
                <a:gd name="connsiteX1-185" fmla="*/ 218480 w 295275"/>
                <a:gd name="connsiteY1-186" fmla="*/ 17025 h 599179"/>
                <a:gd name="connsiteX2-187" fmla="*/ 263922 w 295275"/>
                <a:gd name="connsiteY2-188" fmla="*/ 59952 h 599179"/>
                <a:gd name="connsiteX3-189" fmla="*/ 275967 w 295275"/>
                <a:gd name="connsiteY3-190" fmla="*/ 66705 h 599179"/>
                <a:gd name="connsiteX4-191" fmla="*/ 152376 w 295275"/>
                <a:gd name="connsiteY4-192" fmla="*/ 303904 h 599179"/>
                <a:gd name="connsiteX5-193" fmla="*/ 295275 w 295275"/>
                <a:gd name="connsiteY5-194" fmla="*/ 303904 h 599179"/>
                <a:gd name="connsiteX6-195" fmla="*/ 295275 w 295275"/>
                <a:gd name="connsiteY6-196" fmla="*/ 599179 h 599179"/>
                <a:gd name="connsiteX7-197" fmla="*/ 0 w 295275"/>
                <a:gd name="connsiteY7-198" fmla="*/ 599179 h 599179"/>
                <a:gd name="connsiteX8-199" fmla="*/ 0 w 295275"/>
                <a:gd name="connsiteY8-200" fmla="*/ 303904 h 599179"/>
                <a:gd name="connsiteX9-201" fmla="*/ 5952 w 295275"/>
                <a:gd name="connsiteY9-202" fmla="*/ 269304 h 599179"/>
                <a:gd name="connsiteX10-203" fmla="*/ 204540 w 295275"/>
                <a:gd name="connsiteY10-204" fmla="*/ 547 h 599179"/>
                <a:gd name="connsiteX11-205" fmla="*/ 207995 w 295275"/>
                <a:gd name="connsiteY11-206" fmla="*/ 0 h 599179"/>
                <a:gd name="connsiteX0-207" fmla="*/ 207995 w 295275"/>
                <a:gd name="connsiteY0-208" fmla="*/ 0 h 599179"/>
                <a:gd name="connsiteX1-209" fmla="*/ 218480 w 295275"/>
                <a:gd name="connsiteY1-210" fmla="*/ 17025 h 599179"/>
                <a:gd name="connsiteX2-211" fmla="*/ 263922 w 295275"/>
                <a:gd name="connsiteY2-212" fmla="*/ 59952 h 599179"/>
                <a:gd name="connsiteX3-213" fmla="*/ 275967 w 295275"/>
                <a:gd name="connsiteY3-214" fmla="*/ 66705 h 599179"/>
                <a:gd name="connsiteX4-215" fmla="*/ 152376 w 295275"/>
                <a:gd name="connsiteY4-216" fmla="*/ 303904 h 599179"/>
                <a:gd name="connsiteX5-217" fmla="*/ 295275 w 295275"/>
                <a:gd name="connsiteY5-218" fmla="*/ 303904 h 599179"/>
                <a:gd name="connsiteX6-219" fmla="*/ 295275 w 295275"/>
                <a:gd name="connsiteY6-220" fmla="*/ 599179 h 599179"/>
                <a:gd name="connsiteX7-221" fmla="*/ 0 w 295275"/>
                <a:gd name="connsiteY7-222" fmla="*/ 599179 h 599179"/>
                <a:gd name="connsiteX8-223" fmla="*/ 0 w 295275"/>
                <a:gd name="connsiteY8-224" fmla="*/ 303904 h 599179"/>
                <a:gd name="connsiteX9-225" fmla="*/ 5952 w 295275"/>
                <a:gd name="connsiteY9-226" fmla="*/ 269304 h 599179"/>
                <a:gd name="connsiteX10-227" fmla="*/ 204540 w 295275"/>
                <a:gd name="connsiteY10-228" fmla="*/ 547 h 599179"/>
                <a:gd name="connsiteX11-229" fmla="*/ 207995 w 295275"/>
                <a:gd name="connsiteY11-230" fmla="*/ 0 h 599179"/>
                <a:gd name="connsiteX0-231" fmla="*/ 207995 w 295275"/>
                <a:gd name="connsiteY0-232" fmla="*/ 0 h 599179"/>
                <a:gd name="connsiteX1-233" fmla="*/ 218480 w 295275"/>
                <a:gd name="connsiteY1-234" fmla="*/ 17025 h 599179"/>
                <a:gd name="connsiteX2-235" fmla="*/ 263922 w 295275"/>
                <a:gd name="connsiteY2-236" fmla="*/ 59952 h 599179"/>
                <a:gd name="connsiteX3-237" fmla="*/ 275967 w 295275"/>
                <a:gd name="connsiteY3-238" fmla="*/ 66705 h 599179"/>
                <a:gd name="connsiteX4-239" fmla="*/ 152376 w 295275"/>
                <a:gd name="connsiteY4-240" fmla="*/ 303904 h 599179"/>
                <a:gd name="connsiteX5-241" fmla="*/ 295275 w 295275"/>
                <a:gd name="connsiteY5-242" fmla="*/ 303904 h 599179"/>
                <a:gd name="connsiteX6-243" fmla="*/ 295275 w 295275"/>
                <a:gd name="connsiteY6-244" fmla="*/ 599179 h 599179"/>
                <a:gd name="connsiteX7-245" fmla="*/ 0 w 295275"/>
                <a:gd name="connsiteY7-246" fmla="*/ 599179 h 599179"/>
                <a:gd name="connsiteX8-247" fmla="*/ 0 w 295275"/>
                <a:gd name="connsiteY8-248" fmla="*/ 303904 h 599179"/>
                <a:gd name="connsiteX9-249" fmla="*/ 204540 w 295275"/>
                <a:gd name="connsiteY9-250" fmla="*/ 547 h 599179"/>
                <a:gd name="connsiteX10-251" fmla="*/ 207995 w 295275"/>
                <a:gd name="connsiteY10-252" fmla="*/ 0 h 599179"/>
                <a:gd name="connsiteX0-253" fmla="*/ 207995 w 295275"/>
                <a:gd name="connsiteY0-254" fmla="*/ 0 h 599179"/>
                <a:gd name="connsiteX1-255" fmla="*/ 218480 w 295275"/>
                <a:gd name="connsiteY1-256" fmla="*/ 17025 h 599179"/>
                <a:gd name="connsiteX2-257" fmla="*/ 263922 w 295275"/>
                <a:gd name="connsiteY2-258" fmla="*/ 59952 h 599179"/>
                <a:gd name="connsiteX3-259" fmla="*/ 275967 w 295275"/>
                <a:gd name="connsiteY3-260" fmla="*/ 66705 h 599179"/>
                <a:gd name="connsiteX4-261" fmla="*/ 152376 w 295275"/>
                <a:gd name="connsiteY4-262" fmla="*/ 303904 h 599179"/>
                <a:gd name="connsiteX5-263" fmla="*/ 295275 w 295275"/>
                <a:gd name="connsiteY5-264" fmla="*/ 303904 h 599179"/>
                <a:gd name="connsiteX6-265" fmla="*/ 295275 w 295275"/>
                <a:gd name="connsiteY6-266" fmla="*/ 599179 h 599179"/>
                <a:gd name="connsiteX7-267" fmla="*/ 0 w 295275"/>
                <a:gd name="connsiteY7-268" fmla="*/ 599179 h 599179"/>
                <a:gd name="connsiteX8-269" fmla="*/ 0 w 295275"/>
                <a:gd name="connsiteY8-270" fmla="*/ 303904 h 599179"/>
                <a:gd name="connsiteX9-271" fmla="*/ 204540 w 295275"/>
                <a:gd name="connsiteY9-272" fmla="*/ 547 h 599179"/>
                <a:gd name="connsiteX10-273" fmla="*/ 207995 w 295275"/>
                <a:gd name="connsiteY10-274" fmla="*/ 0 h 599179"/>
                <a:gd name="connsiteX0-275" fmla="*/ 207995 w 295275"/>
                <a:gd name="connsiteY0-276" fmla="*/ 0 h 599179"/>
                <a:gd name="connsiteX1-277" fmla="*/ 218480 w 295275"/>
                <a:gd name="connsiteY1-278" fmla="*/ 17025 h 599179"/>
                <a:gd name="connsiteX2-279" fmla="*/ 263922 w 295275"/>
                <a:gd name="connsiteY2-280" fmla="*/ 59952 h 599179"/>
                <a:gd name="connsiteX3-281" fmla="*/ 275967 w 295275"/>
                <a:gd name="connsiteY3-282" fmla="*/ 66705 h 599179"/>
                <a:gd name="connsiteX4-283" fmla="*/ 152376 w 295275"/>
                <a:gd name="connsiteY4-284" fmla="*/ 303904 h 599179"/>
                <a:gd name="connsiteX5-285" fmla="*/ 295275 w 295275"/>
                <a:gd name="connsiteY5-286" fmla="*/ 303904 h 599179"/>
                <a:gd name="connsiteX6-287" fmla="*/ 295275 w 295275"/>
                <a:gd name="connsiteY6-288" fmla="*/ 599179 h 599179"/>
                <a:gd name="connsiteX7-289" fmla="*/ 0 w 295275"/>
                <a:gd name="connsiteY7-290" fmla="*/ 599179 h 599179"/>
                <a:gd name="connsiteX8-291" fmla="*/ 0 w 295275"/>
                <a:gd name="connsiteY8-292" fmla="*/ 303904 h 599179"/>
                <a:gd name="connsiteX9-293" fmla="*/ 207995 w 295275"/>
                <a:gd name="connsiteY9-294" fmla="*/ 0 h 599179"/>
                <a:gd name="connsiteX0-295" fmla="*/ 207995 w 295275"/>
                <a:gd name="connsiteY0-296" fmla="*/ 0 h 599179"/>
                <a:gd name="connsiteX1-297" fmla="*/ 218480 w 295275"/>
                <a:gd name="connsiteY1-298" fmla="*/ 17025 h 599179"/>
                <a:gd name="connsiteX2-299" fmla="*/ 263922 w 295275"/>
                <a:gd name="connsiteY2-300" fmla="*/ 59952 h 599179"/>
                <a:gd name="connsiteX3-301" fmla="*/ 275967 w 295275"/>
                <a:gd name="connsiteY3-302" fmla="*/ 66705 h 599179"/>
                <a:gd name="connsiteX4-303" fmla="*/ 152376 w 295275"/>
                <a:gd name="connsiteY4-304" fmla="*/ 303904 h 599179"/>
                <a:gd name="connsiteX5-305" fmla="*/ 295275 w 295275"/>
                <a:gd name="connsiteY5-306" fmla="*/ 303904 h 599179"/>
                <a:gd name="connsiteX6-307" fmla="*/ 295275 w 295275"/>
                <a:gd name="connsiteY6-308" fmla="*/ 599179 h 599179"/>
                <a:gd name="connsiteX7-309" fmla="*/ 0 w 295275"/>
                <a:gd name="connsiteY7-310" fmla="*/ 599179 h 599179"/>
                <a:gd name="connsiteX8-311" fmla="*/ 0 w 295275"/>
                <a:gd name="connsiteY8-312" fmla="*/ 303904 h 599179"/>
                <a:gd name="connsiteX9-313" fmla="*/ 207995 w 295275"/>
                <a:gd name="connsiteY9-314" fmla="*/ 0 h 599179"/>
                <a:gd name="connsiteX0-315" fmla="*/ 207995 w 295275"/>
                <a:gd name="connsiteY0-316" fmla="*/ 0 h 599179"/>
                <a:gd name="connsiteX1-317" fmla="*/ 218480 w 295275"/>
                <a:gd name="connsiteY1-318" fmla="*/ 17025 h 599179"/>
                <a:gd name="connsiteX2-319" fmla="*/ 263922 w 295275"/>
                <a:gd name="connsiteY2-320" fmla="*/ 59952 h 599179"/>
                <a:gd name="connsiteX3-321" fmla="*/ 275967 w 295275"/>
                <a:gd name="connsiteY3-322" fmla="*/ 66705 h 599179"/>
                <a:gd name="connsiteX4-323" fmla="*/ 152376 w 295275"/>
                <a:gd name="connsiteY4-324" fmla="*/ 303904 h 599179"/>
                <a:gd name="connsiteX5-325" fmla="*/ 295275 w 295275"/>
                <a:gd name="connsiteY5-326" fmla="*/ 303904 h 599179"/>
                <a:gd name="connsiteX6-327" fmla="*/ 295275 w 295275"/>
                <a:gd name="connsiteY6-328" fmla="*/ 599179 h 599179"/>
                <a:gd name="connsiteX7-329" fmla="*/ 0 w 295275"/>
                <a:gd name="connsiteY7-330" fmla="*/ 599179 h 599179"/>
                <a:gd name="connsiteX8-331" fmla="*/ 0 w 295275"/>
                <a:gd name="connsiteY8-332" fmla="*/ 303904 h 599179"/>
                <a:gd name="connsiteX9-333" fmla="*/ 207995 w 295275"/>
                <a:gd name="connsiteY9-334" fmla="*/ 0 h 599179"/>
                <a:gd name="connsiteX0-335" fmla="*/ 207995 w 295275"/>
                <a:gd name="connsiteY0-336" fmla="*/ 0 h 599179"/>
                <a:gd name="connsiteX1-337" fmla="*/ 218480 w 295275"/>
                <a:gd name="connsiteY1-338" fmla="*/ 17025 h 599179"/>
                <a:gd name="connsiteX2-339" fmla="*/ 263922 w 295275"/>
                <a:gd name="connsiteY2-340" fmla="*/ 59952 h 599179"/>
                <a:gd name="connsiteX3-341" fmla="*/ 275967 w 295275"/>
                <a:gd name="connsiteY3-342" fmla="*/ 66705 h 599179"/>
                <a:gd name="connsiteX4-343" fmla="*/ 152376 w 295275"/>
                <a:gd name="connsiteY4-344" fmla="*/ 303904 h 599179"/>
                <a:gd name="connsiteX5-345" fmla="*/ 295275 w 295275"/>
                <a:gd name="connsiteY5-346" fmla="*/ 303904 h 599179"/>
                <a:gd name="connsiteX6-347" fmla="*/ 295275 w 295275"/>
                <a:gd name="connsiteY6-348" fmla="*/ 599179 h 599179"/>
                <a:gd name="connsiteX7-349" fmla="*/ 0 w 295275"/>
                <a:gd name="connsiteY7-350" fmla="*/ 599179 h 599179"/>
                <a:gd name="connsiteX8-351" fmla="*/ 0 w 295275"/>
                <a:gd name="connsiteY8-352" fmla="*/ 303904 h 599179"/>
                <a:gd name="connsiteX9-353" fmla="*/ 207995 w 295275"/>
                <a:gd name="connsiteY9-354" fmla="*/ 0 h 599179"/>
                <a:gd name="connsiteX0-355" fmla="*/ 207995 w 295275"/>
                <a:gd name="connsiteY0-356" fmla="*/ 0 h 599179"/>
                <a:gd name="connsiteX1-357" fmla="*/ 218480 w 295275"/>
                <a:gd name="connsiteY1-358" fmla="*/ 17025 h 599179"/>
                <a:gd name="connsiteX2-359" fmla="*/ 263922 w 295275"/>
                <a:gd name="connsiteY2-360" fmla="*/ 59952 h 599179"/>
                <a:gd name="connsiteX3-361" fmla="*/ 275967 w 295275"/>
                <a:gd name="connsiteY3-362" fmla="*/ 66705 h 599179"/>
                <a:gd name="connsiteX4-363" fmla="*/ 152376 w 295275"/>
                <a:gd name="connsiteY4-364" fmla="*/ 303904 h 599179"/>
                <a:gd name="connsiteX5-365" fmla="*/ 295275 w 295275"/>
                <a:gd name="connsiteY5-366" fmla="*/ 303904 h 599179"/>
                <a:gd name="connsiteX6-367" fmla="*/ 295275 w 295275"/>
                <a:gd name="connsiteY6-368" fmla="*/ 599179 h 599179"/>
                <a:gd name="connsiteX7-369" fmla="*/ 0 w 295275"/>
                <a:gd name="connsiteY7-370" fmla="*/ 599179 h 599179"/>
                <a:gd name="connsiteX8-371" fmla="*/ 0 w 295275"/>
                <a:gd name="connsiteY8-372" fmla="*/ 303904 h 599179"/>
                <a:gd name="connsiteX9-373" fmla="*/ 207995 w 295275"/>
                <a:gd name="connsiteY9-374" fmla="*/ 0 h 599179"/>
                <a:gd name="connsiteX0-375" fmla="*/ 207995 w 295275"/>
                <a:gd name="connsiteY0-376" fmla="*/ 0 h 599179"/>
                <a:gd name="connsiteX1-377" fmla="*/ 218480 w 295275"/>
                <a:gd name="connsiteY1-378" fmla="*/ 17025 h 599179"/>
                <a:gd name="connsiteX2-379" fmla="*/ 263922 w 295275"/>
                <a:gd name="connsiteY2-380" fmla="*/ 59952 h 599179"/>
                <a:gd name="connsiteX3-381" fmla="*/ 275967 w 295275"/>
                <a:gd name="connsiteY3-382" fmla="*/ 66705 h 599179"/>
                <a:gd name="connsiteX4-383" fmla="*/ 152376 w 295275"/>
                <a:gd name="connsiteY4-384" fmla="*/ 303904 h 599179"/>
                <a:gd name="connsiteX5-385" fmla="*/ 295275 w 295275"/>
                <a:gd name="connsiteY5-386" fmla="*/ 303904 h 599179"/>
                <a:gd name="connsiteX6-387" fmla="*/ 295275 w 295275"/>
                <a:gd name="connsiteY6-388" fmla="*/ 599179 h 599179"/>
                <a:gd name="connsiteX7-389" fmla="*/ 0 w 295275"/>
                <a:gd name="connsiteY7-390" fmla="*/ 599179 h 599179"/>
                <a:gd name="connsiteX8-391" fmla="*/ 0 w 295275"/>
                <a:gd name="connsiteY8-392" fmla="*/ 303904 h 599179"/>
                <a:gd name="connsiteX9-393" fmla="*/ 207995 w 295275"/>
                <a:gd name="connsiteY9-394" fmla="*/ 0 h 599179"/>
                <a:gd name="connsiteX0-395" fmla="*/ 207995 w 295275"/>
                <a:gd name="connsiteY0-396" fmla="*/ 0 h 599179"/>
                <a:gd name="connsiteX1-397" fmla="*/ 218480 w 295275"/>
                <a:gd name="connsiteY1-398" fmla="*/ 17025 h 599179"/>
                <a:gd name="connsiteX2-399" fmla="*/ 263922 w 295275"/>
                <a:gd name="connsiteY2-400" fmla="*/ 59952 h 599179"/>
                <a:gd name="connsiteX3-401" fmla="*/ 275967 w 295275"/>
                <a:gd name="connsiteY3-402" fmla="*/ 66705 h 599179"/>
                <a:gd name="connsiteX4-403" fmla="*/ 152376 w 295275"/>
                <a:gd name="connsiteY4-404" fmla="*/ 303904 h 599179"/>
                <a:gd name="connsiteX5-405" fmla="*/ 295275 w 295275"/>
                <a:gd name="connsiteY5-406" fmla="*/ 303904 h 599179"/>
                <a:gd name="connsiteX6-407" fmla="*/ 295275 w 295275"/>
                <a:gd name="connsiteY6-408" fmla="*/ 599179 h 599179"/>
                <a:gd name="connsiteX7-409" fmla="*/ 0 w 295275"/>
                <a:gd name="connsiteY7-410" fmla="*/ 599179 h 599179"/>
                <a:gd name="connsiteX8-411" fmla="*/ 0 w 295275"/>
                <a:gd name="connsiteY8-412" fmla="*/ 303904 h 599179"/>
                <a:gd name="connsiteX9-413" fmla="*/ 207995 w 295275"/>
                <a:gd name="connsiteY9-414" fmla="*/ 0 h 599179"/>
                <a:gd name="connsiteX0-415" fmla="*/ 207995 w 295275"/>
                <a:gd name="connsiteY0-416" fmla="*/ 0 h 599179"/>
                <a:gd name="connsiteX1-417" fmla="*/ 218480 w 295275"/>
                <a:gd name="connsiteY1-418" fmla="*/ 17025 h 599179"/>
                <a:gd name="connsiteX2-419" fmla="*/ 263922 w 295275"/>
                <a:gd name="connsiteY2-420" fmla="*/ 59952 h 599179"/>
                <a:gd name="connsiteX3-421" fmla="*/ 275967 w 295275"/>
                <a:gd name="connsiteY3-422" fmla="*/ 66705 h 599179"/>
                <a:gd name="connsiteX4-423" fmla="*/ 152376 w 295275"/>
                <a:gd name="connsiteY4-424" fmla="*/ 303904 h 599179"/>
                <a:gd name="connsiteX5-425" fmla="*/ 295275 w 295275"/>
                <a:gd name="connsiteY5-426" fmla="*/ 303904 h 599179"/>
                <a:gd name="connsiteX6-427" fmla="*/ 295275 w 295275"/>
                <a:gd name="connsiteY6-428" fmla="*/ 599179 h 599179"/>
                <a:gd name="connsiteX7-429" fmla="*/ 0 w 295275"/>
                <a:gd name="connsiteY7-430" fmla="*/ 599179 h 599179"/>
                <a:gd name="connsiteX8-431" fmla="*/ 0 w 295275"/>
                <a:gd name="connsiteY8-432" fmla="*/ 334942 h 599179"/>
                <a:gd name="connsiteX9-433" fmla="*/ 207995 w 295275"/>
                <a:gd name="connsiteY9-434" fmla="*/ 0 h 599179"/>
                <a:gd name="connsiteX0-435" fmla="*/ 207995 w 295275"/>
                <a:gd name="connsiteY0-436" fmla="*/ 0 h 599179"/>
                <a:gd name="connsiteX1-437" fmla="*/ 218480 w 295275"/>
                <a:gd name="connsiteY1-438" fmla="*/ 17025 h 599179"/>
                <a:gd name="connsiteX2-439" fmla="*/ 263922 w 295275"/>
                <a:gd name="connsiteY2-440" fmla="*/ 59952 h 599179"/>
                <a:gd name="connsiteX3-441" fmla="*/ 275967 w 295275"/>
                <a:gd name="connsiteY3-442" fmla="*/ 66705 h 599179"/>
                <a:gd name="connsiteX4-443" fmla="*/ 152376 w 295275"/>
                <a:gd name="connsiteY4-444" fmla="*/ 303904 h 599179"/>
                <a:gd name="connsiteX5-445" fmla="*/ 295275 w 295275"/>
                <a:gd name="connsiteY5-446" fmla="*/ 303904 h 599179"/>
                <a:gd name="connsiteX6-447" fmla="*/ 295275 w 295275"/>
                <a:gd name="connsiteY6-448" fmla="*/ 599179 h 599179"/>
                <a:gd name="connsiteX7-449" fmla="*/ 0 w 295275"/>
                <a:gd name="connsiteY7-450" fmla="*/ 599179 h 599179"/>
                <a:gd name="connsiteX8-451" fmla="*/ 0 w 295275"/>
                <a:gd name="connsiteY8-452" fmla="*/ 334942 h 599179"/>
                <a:gd name="connsiteX9-453" fmla="*/ 207995 w 295275"/>
                <a:gd name="connsiteY9-454" fmla="*/ 0 h 599179"/>
                <a:gd name="connsiteX0-455" fmla="*/ 207995 w 295275"/>
                <a:gd name="connsiteY0-456" fmla="*/ 0 h 599179"/>
                <a:gd name="connsiteX1-457" fmla="*/ 218480 w 295275"/>
                <a:gd name="connsiteY1-458" fmla="*/ 17025 h 599179"/>
                <a:gd name="connsiteX2-459" fmla="*/ 263922 w 295275"/>
                <a:gd name="connsiteY2-460" fmla="*/ 59952 h 599179"/>
                <a:gd name="connsiteX3-461" fmla="*/ 275967 w 295275"/>
                <a:gd name="connsiteY3-462" fmla="*/ 66705 h 599179"/>
                <a:gd name="connsiteX4-463" fmla="*/ 152376 w 295275"/>
                <a:gd name="connsiteY4-464" fmla="*/ 303904 h 599179"/>
                <a:gd name="connsiteX5-465" fmla="*/ 295275 w 295275"/>
                <a:gd name="connsiteY5-466" fmla="*/ 303904 h 599179"/>
                <a:gd name="connsiteX6-467" fmla="*/ 295275 w 295275"/>
                <a:gd name="connsiteY6-468" fmla="*/ 599179 h 599179"/>
                <a:gd name="connsiteX7-469" fmla="*/ 0 w 295275"/>
                <a:gd name="connsiteY7-470" fmla="*/ 599179 h 599179"/>
                <a:gd name="connsiteX8-471" fmla="*/ 0 w 295275"/>
                <a:gd name="connsiteY8-472" fmla="*/ 334942 h 599179"/>
                <a:gd name="connsiteX9-473" fmla="*/ 207995 w 295275"/>
                <a:gd name="connsiteY9-474" fmla="*/ 0 h 59917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</a:cxnLst>
              <a:rect l="l" t="t" r="r" b="b"/>
              <a:pathLst>
                <a:path w="295275" h="599179">
                  <a:moveTo>
                    <a:pt x="207995" y="0"/>
                  </a:moveTo>
                  <a:lnTo>
                    <a:pt x="218480" y="17025"/>
                  </a:lnTo>
                  <a:cubicBezTo>
                    <a:pt x="231034" y="32364"/>
                    <a:pt x="246314" y="46986"/>
                    <a:pt x="263922" y="59952"/>
                  </a:cubicBezTo>
                  <a:lnTo>
                    <a:pt x="275967" y="66705"/>
                  </a:lnTo>
                  <a:cubicBezTo>
                    <a:pt x="274744" y="66607"/>
                    <a:pt x="166924" y="148026"/>
                    <a:pt x="152376" y="303904"/>
                  </a:cubicBezTo>
                  <a:lnTo>
                    <a:pt x="295275" y="303904"/>
                  </a:lnTo>
                  <a:lnTo>
                    <a:pt x="295275" y="599179"/>
                  </a:lnTo>
                  <a:lnTo>
                    <a:pt x="0" y="599179"/>
                  </a:lnTo>
                  <a:lnTo>
                    <a:pt x="0" y="334942"/>
                  </a:lnTo>
                  <a:cubicBezTo>
                    <a:pt x="10368" y="113589"/>
                    <a:pt x="207637" y="2353"/>
                    <a:pt x="207995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3" name="PA-组合 19"/>
          <p:cNvGrpSpPr>
            <a:grpSpLocks noChangeAspect="1"/>
          </p:cNvGrpSpPr>
          <p:nvPr userDrawn="1">
            <p:custDataLst>
              <p:tags r:id="rId11"/>
            </p:custDataLst>
          </p:nvPr>
        </p:nvGrpSpPr>
        <p:grpSpPr>
          <a:xfrm rot="10800000">
            <a:off x="8682355" y="1960880"/>
            <a:ext cx="541655" cy="473075"/>
            <a:chOff x="1168400" y="1347856"/>
            <a:chExt cx="723913" cy="631688"/>
          </a:xfrm>
          <a:solidFill>
            <a:schemeClr val="bg1">
              <a:lumMod val="85000"/>
            </a:schemeClr>
          </a:solidFill>
        </p:grpSpPr>
        <p:sp>
          <p:nvSpPr>
            <p:cNvPr id="14" name="PA-任意多边形: 形状 8"/>
            <p:cNvSpPr>
              <a:spLocks noChangeAspect="1"/>
            </p:cNvSpPr>
            <p:nvPr>
              <p:custDataLst>
                <p:tags r:id="rId12"/>
              </p:custDataLst>
            </p:nvPr>
          </p:nvSpPr>
          <p:spPr>
            <a:xfrm>
              <a:off x="1168400" y="1347856"/>
              <a:ext cx="311295" cy="631688"/>
            </a:xfrm>
            <a:custGeom>
              <a:gdLst>
                <a:gd name="connsiteX0" fmla="*/ 207995 w 295275"/>
                <a:gd name="connsiteY0" fmla="*/ 0 h 599179"/>
                <a:gd name="connsiteX1" fmla="*/ 218480 w 295275"/>
                <a:gd name="connsiteY1" fmla="*/ 17025 h 599179"/>
                <a:gd name="connsiteX2" fmla="*/ 263922 w 295275"/>
                <a:gd name="connsiteY2" fmla="*/ 59952 h 599179"/>
                <a:gd name="connsiteX3" fmla="*/ 275967 w 295275"/>
                <a:gd name="connsiteY3" fmla="*/ 66705 h 599179"/>
                <a:gd name="connsiteX4" fmla="*/ 258864 w 295275"/>
                <a:gd name="connsiteY4" fmla="*/ 77309 h 599179"/>
                <a:gd name="connsiteX5" fmla="*/ 164932 w 295275"/>
                <a:gd name="connsiteY5" fmla="*/ 229252 h 599179"/>
                <a:gd name="connsiteX6" fmla="*/ 145322 w 295275"/>
                <a:gd name="connsiteY6" fmla="*/ 303904 h 599179"/>
                <a:gd name="connsiteX7" fmla="*/ 295275 w 295275"/>
                <a:gd name="connsiteY7" fmla="*/ 303904 h 599179"/>
                <a:gd name="connsiteX8" fmla="*/ 295275 w 295275"/>
                <a:gd name="connsiteY8" fmla="*/ 599179 h 599179"/>
                <a:gd name="connsiteX9" fmla="*/ 0 w 295275"/>
                <a:gd name="connsiteY9" fmla="*/ 599179 h 599179"/>
                <a:gd name="connsiteX10" fmla="*/ 0 w 295275"/>
                <a:gd name="connsiteY10" fmla="*/ 303904 h 599179"/>
                <a:gd name="connsiteX11" fmla="*/ 5952 w 295275"/>
                <a:gd name="connsiteY11" fmla="*/ 269304 h 599179"/>
                <a:gd name="connsiteX12" fmla="*/ 204540 w 295275"/>
                <a:gd name="connsiteY12" fmla="*/ 547 h 599179"/>
                <a:gd name="connsiteX0-1" fmla="*/ 207995 w 295275"/>
                <a:gd name="connsiteY0-2" fmla="*/ 0 h 599179"/>
                <a:gd name="connsiteX1-3" fmla="*/ 218480 w 295275"/>
                <a:gd name="connsiteY1-4" fmla="*/ 17025 h 599179"/>
                <a:gd name="connsiteX2-5" fmla="*/ 263922 w 295275"/>
                <a:gd name="connsiteY2-6" fmla="*/ 59952 h 599179"/>
                <a:gd name="connsiteX3-7" fmla="*/ 275967 w 295275"/>
                <a:gd name="connsiteY3-8" fmla="*/ 66705 h 599179"/>
                <a:gd name="connsiteX4-9" fmla="*/ 258864 w 295275"/>
                <a:gd name="connsiteY4-10" fmla="*/ 77309 h 599179"/>
                <a:gd name="connsiteX5-11" fmla="*/ 164932 w 295275"/>
                <a:gd name="connsiteY5-12" fmla="*/ 229252 h 599179"/>
                <a:gd name="connsiteX6-13" fmla="*/ 152376 w 295275"/>
                <a:gd name="connsiteY6-14" fmla="*/ 303904 h 599179"/>
                <a:gd name="connsiteX7-15" fmla="*/ 295275 w 295275"/>
                <a:gd name="connsiteY7-16" fmla="*/ 303904 h 599179"/>
                <a:gd name="connsiteX8-17" fmla="*/ 295275 w 295275"/>
                <a:gd name="connsiteY8-18" fmla="*/ 599179 h 599179"/>
                <a:gd name="connsiteX9-19" fmla="*/ 0 w 295275"/>
                <a:gd name="connsiteY9-20" fmla="*/ 599179 h 599179"/>
                <a:gd name="connsiteX10-21" fmla="*/ 0 w 295275"/>
                <a:gd name="connsiteY10-22" fmla="*/ 303904 h 599179"/>
                <a:gd name="connsiteX11-23" fmla="*/ 5952 w 295275"/>
                <a:gd name="connsiteY11-24" fmla="*/ 269304 h 599179"/>
                <a:gd name="connsiteX12-25" fmla="*/ 204540 w 295275"/>
                <a:gd name="connsiteY12-26" fmla="*/ 547 h 599179"/>
                <a:gd name="connsiteX13" fmla="*/ 207995 w 295275"/>
                <a:gd name="connsiteY13" fmla="*/ 0 h 599179"/>
                <a:gd name="connsiteX0-27" fmla="*/ 207995 w 295275"/>
                <a:gd name="connsiteY0-28" fmla="*/ 0 h 599179"/>
                <a:gd name="connsiteX1-29" fmla="*/ 218480 w 295275"/>
                <a:gd name="connsiteY1-30" fmla="*/ 17025 h 599179"/>
                <a:gd name="connsiteX2-31" fmla="*/ 263922 w 295275"/>
                <a:gd name="connsiteY2-32" fmla="*/ 59952 h 599179"/>
                <a:gd name="connsiteX3-33" fmla="*/ 275967 w 295275"/>
                <a:gd name="connsiteY3-34" fmla="*/ 66705 h 599179"/>
                <a:gd name="connsiteX4-35" fmla="*/ 258864 w 295275"/>
                <a:gd name="connsiteY4-36" fmla="*/ 77309 h 599179"/>
                <a:gd name="connsiteX5-37" fmla="*/ 164932 w 295275"/>
                <a:gd name="connsiteY5-38" fmla="*/ 229252 h 599179"/>
                <a:gd name="connsiteX6-39" fmla="*/ 152376 w 295275"/>
                <a:gd name="connsiteY6-40" fmla="*/ 303904 h 599179"/>
                <a:gd name="connsiteX7-41" fmla="*/ 295275 w 295275"/>
                <a:gd name="connsiteY7-42" fmla="*/ 303904 h 599179"/>
                <a:gd name="connsiteX8-43" fmla="*/ 295275 w 295275"/>
                <a:gd name="connsiteY8-44" fmla="*/ 599179 h 599179"/>
                <a:gd name="connsiteX9-45" fmla="*/ 0 w 295275"/>
                <a:gd name="connsiteY9-46" fmla="*/ 599179 h 599179"/>
                <a:gd name="connsiteX10-47" fmla="*/ 0 w 295275"/>
                <a:gd name="connsiteY10-48" fmla="*/ 303904 h 599179"/>
                <a:gd name="connsiteX11-49" fmla="*/ 5952 w 295275"/>
                <a:gd name="connsiteY11-50" fmla="*/ 269304 h 599179"/>
                <a:gd name="connsiteX12-51" fmla="*/ 204540 w 295275"/>
                <a:gd name="connsiteY12-52" fmla="*/ 547 h 599179"/>
                <a:gd name="connsiteX13-53" fmla="*/ 207995 w 295275"/>
                <a:gd name="connsiteY13-54" fmla="*/ 0 h 599179"/>
                <a:gd name="connsiteX0-55" fmla="*/ 207995 w 295275"/>
                <a:gd name="connsiteY0-56" fmla="*/ 0 h 599179"/>
                <a:gd name="connsiteX1-57" fmla="*/ 218480 w 295275"/>
                <a:gd name="connsiteY1-58" fmla="*/ 17025 h 599179"/>
                <a:gd name="connsiteX2-59" fmla="*/ 263922 w 295275"/>
                <a:gd name="connsiteY2-60" fmla="*/ 59952 h 599179"/>
                <a:gd name="connsiteX3-61" fmla="*/ 275967 w 295275"/>
                <a:gd name="connsiteY3-62" fmla="*/ 66705 h 599179"/>
                <a:gd name="connsiteX4-63" fmla="*/ 258864 w 295275"/>
                <a:gd name="connsiteY4-64" fmla="*/ 77309 h 599179"/>
                <a:gd name="connsiteX5-65" fmla="*/ 164932 w 295275"/>
                <a:gd name="connsiteY5-66" fmla="*/ 229252 h 599179"/>
                <a:gd name="connsiteX6-67" fmla="*/ 152376 w 295275"/>
                <a:gd name="connsiteY6-68" fmla="*/ 303904 h 599179"/>
                <a:gd name="connsiteX7-69" fmla="*/ 295275 w 295275"/>
                <a:gd name="connsiteY7-70" fmla="*/ 303904 h 599179"/>
                <a:gd name="connsiteX8-71" fmla="*/ 295275 w 295275"/>
                <a:gd name="connsiteY8-72" fmla="*/ 599179 h 599179"/>
                <a:gd name="connsiteX9-73" fmla="*/ 0 w 295275"/>
                <a:gd name="connsiteY9-74" fmla="*/ 599179 h 599179"/>
                <a:gd name="connsiteX10-75" fmla="*/ 0 w 295275"/>
                <a:gd name="connsiteY10-76" fmla="*/ 303904 h 599179"/>
                <a:gd name="connsiteX11-77" fmla="*/ 5952 w 295275"/>
                <a:gd name="connsiteY11-78" fmla="*/ 269304 h 599179"/>
                <a:gd name="connsiteX12-79" fmla="*/ 204540 w 295275"/>
                <a:gd name="connsiteY12-80" fmla="*/ 547 h 599179"/>
                <a:gd name="connsiteX13-81" fmla="*/ 207995 w 295275"/>
                <a:gd name="connsiteY13-82" fmla="*/ 0 h 599179"/>
                <a:gd name="connsiteX0-83" fmla="*/ 207995 w 295275"/>
                <a:gd name="connsiteY0-84" fmla="*/ 0 h 599179"/>
                <a:gd name="connsiteX1-85" fmla="*/ 218480 w 295275"/>
                <a:gd name="connsiteY1-86" fmla="*/ 17025 h 599179"/>
                <a:gd name="connsiteX2-87" fmla="*/ 263922 w 295275"/>
                <a:gd name="connsiteY2-88" fmla="*/ 59952 h 599179"/>
                <a:gd name="connsiteX3-89" fmla="*/ 275967 w 295275"/>
                <a:gd name="connsiteY3-90" fmla="*/ 66705 h 599179"/>
                <a:gd name="connsiteX4-91" fmla="*/ 258864 w 295275"/>
                <a:gd name="connsiteY4-92" fmla="*/ 77309 h 599179"/>
                <a:gd name="connsiteX5-93" fmla="*/ 152376 w 295275"/>
                <a:gd name="connsiteY5-94" fmla="*/ 303904 h 599179"/>
                <a:gd name="connsiteX6-95" fmla="*/ 295275 w 295275"/>
                <a:gd name="connsiteY6-96" fmla="*/ 303904 h 599179"/>
                <a:gd name="connsiteX7-97" fmla="*/ 295275 w 295275"/>
                <a:gd name="connsiteY7-98" fmla="*/ 599179 h 599179"/>
                <a:gd name="connsiteX8-99" fmla="*/ 0 w 295275"/>
                <a:gd name="connsiteY8-100" fmla="*/ 599179 h 599179"/>
                <a:gd name="connsiteX9-101" fmla="*/ 0 w 295275"/>
                <a:gd name="connsiteY9-102" fmla="*/ 303904 h 599179"/>
                <a:gd name="connsiteX10-103" fmla="*/ 5952 w 295275"/>
                <a:gd name="connsiteY10-104" fmla="*/ 269304 h 599179"/>
                <a:gd name="connsiteX11-105" fmla="*/ 204540 w 295275"/>
                <a:gd name="connsiteY11-106" fmla="*/ 547 h 599179"/>
                <a:gd name="connsiteX12-107" fmla="*/ 207995 w 295275"/>
                <a:gd name="connsiteY12-108" fmla="*/ 0 h 599179"/>
                <a:gd name="connsiteX0-109" fmla="*/ 207995 w 295275"/>
                <a:gd name="connsiteY0-110" fmla="*/ 0 h 599179"/>
                <a:gd name="connsiteX1-111" fmla="*/ 218480 w 295275"/>
                <a:gd name="connsiteY1-112" fmla="*/ 17025 h 599179"/>
                <a:gd name="connsiteX2-113" fmla="*/ 263922 w 295275"/>
                <a:gd name="connsiteY2-114" fmla="*/ 59952 h 599179"/>
                <a:gd name="connsiteX3-115" fmla="*/ 275967 w 295275"/>
                <a:gd name="connsiteY3-116" fmla="*/ 66705 h 599179"/>
                <a:gd name="connsiteX4-117" fmla="*/ 258864 w 295275"/>
                <a:gd name="connsiteY4-118" fmla="*/ 77309 h 599179"/>
                <a:gd name="connsiteX5-119" fmla="*/ 152376 w 295275"/>
                <a:gd name="connsiteY5-120" fmla="*/ 303904 h 599179"/>
                <a:gd name="connsiteX6-121" fmla="*/ 295275 w 295275"/>
                <a:gd name="connsiteY6-122" fmla="*/ 303904 h 599179"/>
                <a:gd name="connsiteX7-123" fmla="*/ 295275 w 295275"/>
                <a:gd name="connsiteY7-124" fmla="*/ 599179 h 599179"/>
                <a:gd name="connsiteX8-125" fmla="*/ 0 w 295275"/>
                <a:gd name="connsiteY8-126" fmla="*/ 599179 h 599179"/>
                <a:gd name="connsiteX9-127" fmla="*/ 0 w 295275"/>
                <a:gd name="connsiteY9-128" fmla="*/ 303904 h 599179"/>
                <a:gd name="connsiteX10-129" fmla="*/ 5952 w 295275"/>
                <a:gd name="connsiteY10-130" fmla="*/ 269304 h 599179"/>
                <a:gd name="connsiteX11-131" fmla="*/ 204540 w 295275"/>
                <a:gd name="connsiteY11-132" fmla="*/ 547 h 599179"/>
                <a:gd name="connsiteX12-133" fmla="*/ 207995 w 295275"/>
                <a:gd name="connsiteY12-134" fmla="*/ 0 h 599179"/>
                <a:gd name="connsiteX0-135" fmla="*/ 207995 w 295275"/>
                <a:gd name="connsiteY0-136" fmla="*/ 0 h 599179"/>
                <a:gd name="connsiteX1-137" fmla="*/ 218480 w 295275"/>
                <a:gd name="connsiteY1-138" fmla="*/ 17025 h 599179"/>
                <a:gd name="connsiteX2-139" fmla="*/ 263922 w 295275"/>
                <a:gd name="connsiteY2-140" fmla="*/ 59952 h 599179"/>
                <a:gd name="connsiteX3-141" fmla="*/ 275967 w 295275"/>
                <a:gd name="connsiteY3-142" fmla="*/ 66705 h 599179"/>
                <a:gd name="connsiteX4-143" fmla="*/ 152376 w 295275"/>
                <a:gd name="connsiteY4-144" fmla="*/ 303904 h 599179"/>
                <a:gd name="connsiteX5-145" fmla="*/ 295275 w 295275"/>
                <a:gd name="connsiteY5-146" fmla="*/ 303904 h 599179"/>
                <a:gd name="connsiteX6-147" fmla="*/ 295275 w 295275"/>
                <a:gd name="connsiteY6-148" fmla="*/ 599179 h 599179"/>
                <a:gd name="connsiteX7-149" fmla="*/ 0 w 295275"/>
                <a:gd name="connsiteY7-150" fmla="*/ 599179 h 599179"/>
                <a:gd name="connsiteX8-151" fmla="*/ 0 w 295275"/>
                <a:gd name="connsiteY8-152" fmla="*/ 303904 h 599179"/>
                <a:gd name="connsiteX9-153" fmla="*/ 5952 w 295275"/>
                <a:gd name="connsiteY9-154" fmla="*/ 269304 h 599179"/>
                <a:gd name="connsiteX10-155" fmla="*/ 204540 w 295275"/>
                <a:gd name="connsiteY10-156" fmla="*/ 547 h 599179"/>
                <a:gd name="connsiteX11-157" fmla="*/ 207995 w 295275"/>
                <a:gd name="connsiteY11-158" fmla="*/ 0 h 599179"/>
                <a:gd name="connsiteX0-159" fmla="*/ 207995 w 295275"/>
                <a:gd name="connsiteY0-160" fmla="*/ 0 h 599179"/>
                <a:gd name="connsiteX1-161" fmla="*/ 218480 w 295275"/>
                <a:gd name="connsiteY1-162" fmla="*/ 17025 h 599179"/>
                <a:gd name="connsiteX2-163" fmla="*/ 263922 w 295275"/>
                <a:gd name="connsiteY2-164" fmla="*/ 59952 h 599179"/>
                <a:gd name="connsiteX3-165" fmla="*/ 275967 w 295275"/>
                <a:gd name="connsiteY3-166" fmla="*/ 66705 h 599179"/>
                <a:gd name="connsiteX4-167" fmla="*/ 152376 w 295275"/>
                <a:gd name="connsiteY4-168" fmla="*/ 303904 h 599179"/>
                <a:gd name="connsiteX5-169" fmla="*/ 295275 w 295275"/>
                <a:gd name="connsiteY5-170" fmla="*/ 303904 h 599179"/>
                <a:gd name="connsiteX6-171" fmla="*/ 295275 w 295275"/>
                <a:gd name="connsiteY6-172" fmla="*/ 599179 h 599179"/>
                <a:gd name="connsiteX7-173" fmla="*/ 0 w 295275"/>
                <a:gd name="connsiteY7-174" fmla="*/ 599179 h 599179"/>
                <a:gd name="connsiteX8-175" fmla="*/ 0 w 295275"/>
                <a:gd name="connsiteY8-176" fmla="*/ 303904 h 599179"/>
                <a:gd name="connsiteX9-177" fmla="*/ 5952 w 295275"/>
                <a:gd name="connsiteY9-178" fmla="*/ 269304 h 599179"/>
                <a:gd name="connsiteX10-179" fmla="*/ 204540 w 295275"/>
                <a:gd name="connsiteY10-180" fmla="*/ 547 h 599179"/>
                <a:gd name="connsiteX11-181" fmla="*/ 207995 w 295275"/>
                <a:gd name="connsiteY11-182" fmla="*/ 0 h 599179"/>
                <a:gd name="connsiteX0-183" fmla="*/ 207995 w 295275"/>
                <a:gd name="connsiteY0-184" fmla="*/ 0 h 599179"/>
                <a:gd name="connsiteX1-185" fmla="*/ 218480 w 295275"/>
                <a:gd name="connsiteY1-186" fmla="*/ 17025 h 599179"/>
                <a:gd name="connsiteX2-187" fmla="*/ 263922 w 295275"/>
                <a:gd name="connsiteY2-188" fmla="*/ 59952 h 599179"/>
                <a:gd name="connsiteX3-189" fmla="*/ 275967 w 295275"/>
                <a:gd name="connsiteY3-190" fmla="*/ 66705 h 599179"/>
                <a:gd name="connsiteX4-191" fmla="*/ 152376 w 295275"/>
                <a:gd name="connsiteY4-192" fmla="*/ 303904 h 599179"/>
                <a:gd name="connsiteX5-193" fmla="*/ 295275 w 295275"/>
                <a:gd name="connsiteY5-194" fmla="*/ 303904 h 599179"/>
                <a:gd name="connsiteX6-195" fmla="*/ 295275 w 295275"/>
                <a:gd name="connsiteY6-196" fmla="*/ 599179 h 599179"/>
                <a:gd name="connsiteX7-197" fmla="*/ 0 w 295275"/>
                <a:gd name="connsiteY7-198" fmla="*/ 599179 h 599179"/>
                <a:gd name="connsiteX8-199" fmla="*/ 0 w 295275"/>
                <a:gd name="connsiteY8-200" fmla="*/ 303904 h 599179"/>
                <a:gd name="connsiteX9-201" fmla="*/ 5952 w 295275"/>
                <a:gd name="connsiteY9-202" fmla="*/ 269304 h 599179"/>
                <a:gd name="connsiteX10-203" fmla="*/ 204540 w 295275"/>
                <a:gd name="connsiteY10-204" fmla="*/ 547 h 599179"/>
                <a:gd name="connsiteX11-205" fmla="*/ 207995 w 295275"/>
                <a:gd name="connsiteY11-206" fmla="*/ 0 h 599179"/>
                <a:gd name="connsiteX0-207" fmla="*/ 207995 w 295275"/>
                <a:gd name="connsiteY0-208" fmla="*/ 0 h 599179"/>
                <a:gd name="connsiteX1-209" fmla="*/ 218480 w 295275"/>
                <a:gd name="connsiteY1-210" fmla="*/ 17025 h 599179"/>
                <a:gd name="connsiteX2-211" fmla="*/ 263922 w 295275"/>
                <a:gd name="connsiteY2-212" fmla="*/ 59952 h 599179"/>
                <a:gd name="connsiteX3-213" fmla="*/ 275967 w 295275"/>
                <a:gd name="connsiteY3-214" fmla="*/ 66705 h 599179"/>
                <a:gd name="connsiteX4-215" fmla="*/ 152376 w 295275"/>
                <a:gd name="connsiteY4-216" fmla="*/ 303904 h 599179"/>
                <a:gd name="connsiteX5-217" fmla="*/ 295275 w 295275"/>
                <a:gd name="connsiteY5-218" fmla="*/ 303904 h 599179"/>
                <a:gd name="connsiteX6-219" fmla="*/ 295275 w 295275"/>
                <a:gd name="connsiteY6-220" fmla="*/ 599179 h 599179"/>
                <a:gd name="connsiteX7-221" fmla="*/ 0 w 295275"/>
                <a:gd name="connsiteY7-222" fmla="*/ 599179 h 599179"/>
                <a:gd name="connsiteX8-223" fmla="*/ 0 w 295275"/>
                <a:gd name="connsiteY8-224" fmla="*/ 303904 h 599179"/>
                <a:gd name="connsiteX9-225" fmla="*/ 5952 w 295275"/>
                <a:gd name="connsiteY9-226" fmla="*/ 269304 h 599179"/>
                <a:gd name="connsiteX10-227" fmla="*/ 204540 w 295275"/>
                <a:gd name="connsiteY10-228" fmla="*/ 547 h 599179"/>
                <a:gd name="connsiteX11-229" fmla="*/ 207995 w 295275"/>
                <a:gd name="connsiteY11-230" fmla="*/ 0 h 599179"/>
                <a:gd name="connsiteX0-231" fmla="*/ 207995 w 295275"/>
                <a:gd name="connsiteY0-232" fmla="*/ 0 h 599179"/>
                <a:gd name="connsiteX1-233" fmla="*/ 218480 w 295275"/>
                <a:gd name="connsiteY1-234" fmla="*/ 17025 h 599179"/>
                <a:gd name="connsiteX2-235" fmla="*/ 263922 w 295275"/>
                <a:gd name="connsiteY2-236" fmla="*/ 59952 h 599179"/>
                <a:gd name="connsiteX3-237" fmla="*/ 275967 w 295275"/>
                <a:gd name="connsiteY3-238" fmla="*/ 66705 h 599179"/>
                <a:gd name="connsiteX4-239" fmla="*/ 152376 w 295275"/>
                <a:gd name="connsiteY4-240" fmla="*/ 303904 h 599179"/>
                <a:gd name="connsiteX5-241" fmla="*/ 295275 w 295275"/>
                <a:gd name="connsiteY5-242" fmla="*/ 303904 h 599179"/>
                <a:gd name="connsiteX6-243" fmla="*/ 295275 w 295275"/>
                <a:gd name="connsiteY6-244" fmla="*/ 599179 h 599179"/>
                <a:gd name="connsiteX7-245" fmla="*/ 0 w 295275"/>
                <a:gd name="connsiteY7-246" fmla="*/ 599179 h 599179"/>
                <a:gd name="connsiteX8-247" fmla="*/ 0 w 295275"/>
                <a:gd name="connsiteY8-248" fmla="*/ 303904 h 599179"/>
                <a:gd name="connsiteX9-249" fmla="*/ 204540 w 295275"/>
                <a:gd name="connsiteY9-250" fmla="*/ 547 h 599179"/>
                <a:gd name="connsiteX10-251" fmla="*/ 207995 w 295275"/>
                <a:gd name="connsiteY10-252" fmla="*/ 0 h 599179"/>
                <a:gd name="connsiteX0-253" fmla="*/ 207995 w 295275"/>
                <a:gd name="connsiteY0-254" fmla="*/ 0 h 599179"/>
                <a:gd name="connsiteX1-255" fmla="*/ 218480 w 295275"/>
                <a:gd name="connsiteY1-256" fmla="*/ 17025 h 599179"/>
                <a:gd name="connsiteX2-257" fmla="*/ 263922 w 295275"/>
                <a:gd name="connsiteY2-258" fmla="*/ 59952 h 599179"/>
                <a:gd name="connsiteX3-259" fmla="*/ 275967 w 295275"/>
                <a:gd name="connsiteY3-260" fmla="*/ 66705 h 599179"/>
                <a:gd name="connsiteX4-261" fmla="*/ 152376 w 295275"/>
                <a:gd name="connsiteY4-262" fmla="*/ 303904 h 599179"/>
                <a:gd name="connsiteX5-263" fmla="*/ 295275 w 295275"/>
                <a:gd name="connsiteY5-264" fmla="*/ 303904 h 599179"/>
                <a:gd name="connsiteX6-265" fmla="*/ 295275 w 295275"/>
                <a:gd name="connsiteY6-266" fmla="*/ 599179 h 599179"/>
                <a:gd name="connsiteX7-267" fmla="*/ 0 w 295275"/>
                <a:gd name="connsiteY7-268" fmla="*/ 599179 h 599179"/>
                <a:gd name="connsiteX8-269" fmla="*/ 0 w 295275"/>
                <a:gd name="connsiteY8-270" fmla="*/ 303904 h 599179"/>
                <a:gd name="connsiteX9-271" fmla="*/ 204540 w 295275"/>
                <a:gd name="connsiteY9-272" fmla="*/ 547 h 599179"/>
                <a:gd name="connsiteX10-273" fmla="*/ 207995 w 295275"/>
                <a:gd name="connsiteY10-274" fmla="*/ 0 h 599179"/>
                <a:gd name="connsiteX0-275" fmla="*/ 207995 w 295275"/>
                <a:gd name="connsiteY0-276" fmla="*/ 0 h 599179"/>
                <a:gd name="connsiteX1-277" fmla="*/ 218480 w 295275"/>
                <a:gd name="connsiteY1-278" fmla="*/ 17025 h 599179"/>
                <a:gd name="connsiteX2-279" fmla="*/ 263922 w 295275"/>
                <a:gd name="connsiteY2-280" fmla="*/ 59952 h 599179"/>
                <a:gd name="connsiteX3-281" fmla="*/ 275967 w 295275"/>
                <a:gd name="connsiteY3-282" fmla="*/ 66705 h 599179"/>
                <a:gd name="connsiteX4-283" fmla="*/ 152376 w 295275"/>
                <a:gd name="connsiteY4-284" fmla="*/ 303904 h 599179"/>
                <a:gd name="connsiteX5-285" fmla="*/ 295275 w 295275"/>
                <a:gd name="connsiteY5-286" fmla="*/ 303904 h 599179"/>
                <a:gd name="connsiteX6-287" fmla="*/ 295275 w 295275"/>
                <a:gd name="connsiteY6-288" fmla="*/ 599179 h 599179"/>
                <a:gd name="connsiteX7-289" fmla="*/ 0 w 295275"/>
                <a:gd name="connsiteY7-290" fmla="*/ 599179 h 599179"/>
                <a:gd name="connsiteX8-291" fmla="*/ 0 w 295275"/>
                <a:gd name="connsiteY8-292" fmla="*/ 303904 h 599179"/>
                <a:gd name="connsiteX9-293" fmla="*/ 207995 w 295275"/>
                <a:gd name="connsiteY9-294" fmla="*/ 0 h 599179"/>
                <a:gd name="connsiteX0-295" fmla="*/ 207995 w 295275"/>
                <a:gd name="connsiteY0-296" fmla="*/ 0 h 599179"/>
                <a:gd name="connsiteX1-297" fmla="*/ 218480 w 295275"/>
                <a:gd name="connsiteY1-298" fmla="*/ 17025 h 599179"/>
                <a:gd name="connsiteX2-299" fmla="*/ 263922 w 295275"/>
                <a:gd name="connsiteY2-300" fmla="*/ 59952 h 599179"/>
                <a:gd name="connsiteX3-301" fmla="*/ 275967 w 295275"/>
                <a:gd name="connsiteY3-302" fmla="*/ 66705 h 599179"/>
                <a:gd name="connsiteX4-303" fmla="*/ 152376 w 295275"/>
                <a:gd name="connsiteY4-304" fmla="*/ 303904 h 599179"/>
                <a:gd name="connsiteX5-305" fmla="*/ 295275 w 295275"/>
                <a:gd name="connsiteY5-306" fmla="*/ 303904 h 599179"/>
                <a:gd name="connsiteX6-307" fmla="*/ 295275 w 295275"/>
                <a:gd name="connsiteY6-308" fmla="*/ 599179 h 599179"/>
                <a:gd name="connsiteX7-309" fmla="*/ 0 w 295275"/>
                <a:gd name="connsiteY7-310" fmla="*/ 599179 h 599179"/>
                <a:gd name="connsiteX8-311" fmla="*/ 0 w 295275"/>
                <a:gd name="connsiteY8-312" fmla="*/ 303904 h 599179"/>
                <a:gd name="connsiteX9-313" fmla="*/ 207995 w 295275"/>
                <a:gd name="connsiteY9-314" fmla="*/ 0 h 599179"/>
                <a:gd name="connsiteX0-315" fmla="*/ 207995 w 295275"/>
                <a:gd name="connsiteY0-316" fmla="*/ 0 h 599179"/>
                <a:gd name="connsiteX1-317" fmla="*/ 218480 w 295275"/>
                <a:gd name="connsiteY1-318" fmla="*/ 17025 h 599179"/>
                <a:gd name="connsiteX2-319" fmla="*/ 263922 w 295275"/>
                <a:gd name="connsiteY2-320" fmla="*/ 59952 h 599179"/>
                <a:gd name="connsiteX3-321" fmla="*/ 275967 w 295275"/>
                <a:gd name="connsiteY3-322" fmla="*/ 66705 h 599179"/>
                <a:gd name="connsiteX4-323" fmla="*/ 152376 w 295275"/>
                <a:gd name="connsiteY4-324" fmla="*/ 303904 h 599179"/>
                <a:gd name="connsiteX5-325" fmla="*/ 295275 w 295275"/>
                <a:gd name="connsiteY5-326" fmla="*/ 303904 h 599179"/>
                <a:gd name="connsiteX6-327" fmla="*/ 295275 w 295275"/>
                <a:gd name="connsiteY6-328" fmla="*/ 599179 h 599179"/>
                <a:gd name="connsiteX7-329" fmla="*/ 0 w 295275"/>
                <a:gd name="connsiteY7-330" fmla="*/ 599179 h 599179"/>
                <a:gd name="connsiteX8-331" fmla="*/ 0 w 295275"/>
                <a:gd name="connsiteY8-332" fmla="*/ 303904 h 599179"/>
                <a:gd name="connsiteX9-333" fmla="*/ 207995 w 295275"/>
                <a:gd name="connsiteY9-334" fmla="*/ 0 h 599179"/>
                <a:gd name="connsiteX0-335" fmla="*/ 207995 w 295275"/>
                <a:gd name="connsiteY0-336" fmla="*/ 0 h 599179"/>
                <a:gd name="connsiteX1-337" fmla="*/ 218480 w 295275"/>
                <a:gd name="connsiteY1-338" fmla="*/ 17025 h 599179"/>
                <a:gd name="connsiteX2-339" fmla="*/ 263922 w 295275"/>
                <a:gd name="connsiteY2-340" fmla="*/ 59952 h 599179"/>
                <a:gd name="connsiteX3-341" fmla="*/ 275967 w 295275"/>
                <a:gd name="connsiteY3-342" fmla="*/ 66705 h 599179"/>
                <a:gd name="connsiteX4-343" fmla="*/ 152376 w 295275"/>
                <a:gd name="connsiteY4-344" fmla="*/ 303904 h 599179"/>
                <a:gd name="connsiteX5-345" fmla="*/ 295275 w 295275"/>
                <a:gd name="connsiteY5-346" fmla="*/ 303904 h 599179"/>
                <a:gd name="connsiteX6-347" fmla="*/ 295275 w 295275"/>
                <a:gd name="connsiteY6-348" fmla="*/ 599179 h 599179"/>
                <a:gd name="connsiteX7-349" fmla="*/ 0 w 295275"/>
                <a:gd name="connsiteY7-350" fmla="*/ 599179 h 599179"/>
                <a:gd name="connsiteX8-351" fmla="*/ 0 w 295275"/>
                <a:gd name="connsiteY8-352" fmla="*/ 303904 h 599179"/>
                <a:gd name="connsiteX9-353" fmla="*/ 207995 w 295275"/>
                <a:gd name="connsiteY9-354" fmla="*/ 0 h 599179"/>
                <a:gd name="connsiteX0-355" fmla="*/ 207995 w 295275"/>
                <a:gd name="connsiteY0-356" fmla="*/ 0 h 599179"/>
                <a:gd name="connsiteX1-357" fmla="*/ 218480 w 295275"/>
                <a:gd name="connsiteY1-358" fmla="*/ 17025 h 599179"/>
                <a:gd name="connsiteX2-359" fmla="*/ 263922 w 295275"/>
                <a:gd name="connsiteY2-360" fmla="*/ 59952 h 599179"/>
                <a:gd name="connsiteX3-361" fmla="*/ 275967 w 295275"/>
                <a:gd name="connsiteY3-362" fmla="*/ 66705 h 599179"/>
                <a:gd name="connsiteX4-363" fmla="*/ 152376 w 295275"/>
                <a:gd name="connsiteY4-364" fmla="*/ 303904 h 599179"/>
                <a:gd name="connsiteX5-365" fmla="*/ 295275 w 295275"/>
                <a:gd name="connsiteY5-366" fmla="*/ 303904 h 599179"/>
                <a:gd name="connsiteX6-367" fmla="*/ 295275 w 295275"/>
                <a:gd name="connsiteY6-368" fmla="*/ 599179 h 599179"/>
                <a:gd name="connsiteX7-369" fmla="*/ 0 w 295275"/>
                <a:gd name="connsiteY7-370" fmla="*/ 599179 h 599179"/>
                <a:gd name="connsiteX8-371" fmla="*/ 0 w 295275"/>
                <a:gd name="connsiteY8-372" fmla="*/ 303904 h 599179"/>
                <a:gd name="connsiteX9-373" fmla="*/ 207995 w 295275"/>
                <a:gd name="connsiteY9-374" fmla="*/ 0 h 599179"/>
                <a:gd name="connsiteX0-375" fmla="*/ 207995 w 295275"/>
                <a:gd name="connsiteY0-376" fmla="*/ 0 h 599179"/>
                <a:gd name="connsiteX1-377" fmla="*/ 218480 w 295275"/>
                <a:gd name="connsiteY1-378" fmla="*/ 17025 h 599179"/>
                <a:gd name="connsiteX2-379" fmla="*/ 263922 w 295275"/>
                <a:gd name="connsiteY2-380" fmla="*/ 59952 h 599179"/>
                <a:gd name="connsiteX3-381" fmla="*/ 275967 w 295275"/>
                <a:gd name="connsiteY3-382" fmla="*/ 66705 h 599179"/>
                <a:gd name="connsiteX4-383" fmla="*/ 152376 w 295275"/>
                <a:gd name="connsiteY4-384" fmla="*/ 303904 h 599179"/>
                <a:gd name="connsiteX5-385" fmla="*/ 295275 w 295275"/>
                <a:gd name="connsiteY5-386" fmla="*/ 303904 h 599179"/>
                <a:gd name="connsiteX6-387" fmla="*/ 295275 w 295275"/>
                <a:gd name="connsiteY6-388" fmla="*/ 599179 h 599179"/>
                <a:gd name="connsiteX7-389" fmla="*/ 0 w 295275"/>
                <a:gd name="connsiteY7-390" fmla="*/ 599179 h 599179"/>
                <a:gd name="connsiteX8-391" fmla="*/ 0 w 295275"/>
                <a:gd name="connsiteY8-392" fmla="*/ 303904 h 599179"/>
                <a:gd name="connsiteX9-393" fmla="*/ 207995 w 295275"/>
                <a:gd name="connsiteY9-394" fmla="*/ 0 h 599179"/>
                <a:gd name="connsiteX0-395" fmla="*/ 207995 w 295275"/>
                <a:gd name="connsiteY0-396" fmla="*/ 0 h 599179"/>
                <a:gd name="connsiteX1-397" fmla="*/ 218480 w 295275"/>
                <a:gd name="connsiteY1-398" fmla="*/ 17025 h 599179"/>
                <a:gd name="connsiteX2-399" fmla="*/ 263922 w 295275"/>
                <a:gd name="connsiteY2-400" fmla="*/ 59952 h 599179"/>
                <a:gd name="connsiteX3-401" fmla="*/ 275967 w 295275"/>
                <a:gd name="connsiteY3-402" fmla="*/ 66705 h 599179"/>
                <a:gd name="connsiteX4-403" fmla="*/ 152376 w 295275"/>
                <a:gd name="connsiteY4-404" fmla="*/ 303904 h 599179"/>
                <a:gd name="connsiteX5-405" fmla="*/ 295275 w 295275"/>
                <a:gd name="connsiteY5-406" fmla="*/ 303904 h 599179"/>
                <a:gd name="connsiteX6-407" fmla="*/ 295275 w 295275"/>
                <a:gd name="connsiteY6-408" fmla="*/ 599179 h 599179"/>
                <a:gd name="connsiteX7-409" fmla="*/ 0 w 295275"/>
                <a:gd name="connsiteY7-410" fmla="*/ 599179 h 599179"/>
                <a:gd name="connsiteX8-411" fmla="*/ 0 w 295275"/>
                <a:gd name="connsiteY8-412" fmla="*/ 303904 h 599179"/>
                <a:gd name="connsiteX9-413" fmla="*/ 207995 w 295275"/>
                <a:gd name="connsiteY9-414" fmla="*/ 0 h 599179"/>
                <a:gd name="connsiteX0-415" fmla="*/ 207995 w 295275"/>
                <a:gd name="connsiteY0-416" fmla="*/ 0 h 599179"/>
                <a:gd name="connsiteX1-417" fmla="*/ 218480 w 295275"/>
                <a:gd name="connsiteY1-418" fmla="*/ 17025 h 599179"/>
                <a:gd name="connsiteX2-419" fmla="*/ 263922 w 295275"/>
                <a:gd name="connsiteY2-420" fmla="*/ 59952 h 599179"/>
                <a:gd name="connsiteX3-421" fmla="*/ 275967 w 295275"/>
                <a:gd name="connsiteY3-422" fmla="*/ 66705 h 599179"/>
                <a:gd name="connsiteX4-423" fmla="*/ 152376 w 295275"/>
                <a:gd name="connsiteY4-424" fmla="*/ 303904 h 599179"/>
                <a:gd name="connsiteX5-425" fmla="*/ 295275 w 295275"/>
                <a:gd name="connsiteY5-426" fmla="*/ 303904 h 599179"/>
                <a:gd name="connsiteX6-427" fmla="*/ 295275 w 295275"/>
                <a:gd name="connsiteY6-428" fmla="*/ 599179 h 599179"/>
                <a:gd name="connsiteX7-429" fmla="*/ 0 w 295275"/>
                <a:gd name="connsiteY7-430" fmla="*/ 599179 h 599179"/>
                <a:gd name="connsiteX8-431" fmla="*/ 0 w 295275"/>
                <a:gd name="connsiteY8-432" fmla="*/ 334942 h 599179"/>
                <a:gd name="connsiteX9-433" fmla="*/ 207995 w 295275"/>
                <a:gd name="connsiteY9-434" fmla="*/ 0 h 599179"/>
                <a:gd name="connsiteX0-435" fmla="*/ 207995 w 295275"/>
                <a:gd name="connsiteY0-436" fmla="*/ 0 h 599179"/>
                <a:gd name="connsiteX1-437" fmla="*/ 218480 w 295275"/>
                <a:gd name="connsiteY1-438" fmla="*/ 17025 h 599179"/>
                <a:gd name="connsiteX2-439" fmla="*/ 263922 w 295275"/>
                <a:gd name="connsiteY2-440" fmla="*/ 59952 h 599179"/>
                <a:gd name="connsiteX3-441" fmla="*/ 275967 w 295275"/>
                <a:gd name="connsiteY3-442" fmla="*/ 66705 h 599179"/>
                <a:gd name="connsiteX4-443" fmla="*/ 152376 w 295275"/>
                <a:gd name="connsiteY4-444" fmla="*/ 303904 h 599179"/>
                <a:gd name="connsiteX5-445" fmla="*/ 295275 w 295275"/>
                <a:gd name="connsiteY5-446" fmla="*/ 303904 h 599179"/>
                <a:gd name="connsiteX6-447" fmla="*/ 295275 w 295275"/>
                <a:gd name="connsiteY6-448" fmla="*/ 599179 h 599179"/>
                <a:gd name="connsiteX7-449" fmla="*/ 0 w 295275"/>
                <a:gd name="connsiteY7-450" fmla="*/ 599179 h 599179"/>
                <a:gd name="connsiteX8-451" fmla="*/ 0 w 295275"/>
                <a:gd name="connsiteY8-452" fmla="*/ 334942 h 599179"/>
                <a:gd name="connsiteX9-453" fmla="*/ 207995 w 295275"/>
                <a:gd name="connsiteY9-454" fmla="*/ 0 h 599179"/>
                <a:gd name="connsiteX0-455" fmla="*/ 207995 w 295275"/>
                <a:gd name="connsiteY0-456" fmla="*/ 0 h 599179"/>
                <a:gd name="connsiteX1-457" fmla="*/ 218480 w 295275"/>
                <a:gd name="connsiteY1-458" fmla="*/ 17025 h 599179"/>
                <a:gd name="connsiteX2-459" fmla="*/ 263922 w 295275"/>
                <a:gd name="connsiteY2-460" fmla="*/ 59952 h 599179"/>
                <a:gd name="connsiteX3-461" fmla="*/ 275967 w 295275"/>
                <a:gd name="connsiteY3-462" fmla="*/ 66705 h 599179"/>
                <a:gd name="connsiteX4-463" fmla="*/ 152376 w 295275"/>
                <a:gd name="connsiteY4-464" fmla="*/ 303904 h 599179"/>
                <a:gd name="connsiteX5-465" fmla="*/ 295275 w 295275"/>
                <a:gd name="connsiteY5-466" fmla="*/ 303904 h 599179"/>
                <a:gd name="connsiteX6-467" fmla="*/ 295275 w 295275"/>
                <a:gd name="connsiteY6-468" fmla="*/ 599179 h 599179"/>
                <a:gd name="connsiteX7-469" fmla="*/ 0 w 295275"/>
                <a:gd name="connsiteY7-470" fmla="*/ 599179 h 599179"/>
                <a:gd name="connsiteX8-471" fmla="*/ 0 w 295275"/>
                <a:gd name="connsiteY8-472" fmla="*/ 334942 h 599179"/>
                <a:gd name="connsiteX9-473" fmla="*/ 207995 w 295275"/>
                <a:gd name="connsiteY9-474" fmla="*/ 0 h 59917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</a:cxnLst>
              <a:rect l="l" t="t" r="r" b="b"/>
              <a:pathLst>
                <a:path w="295275" h="599179">
                  <a:moveTo>
                    <a:pt x="207995" y="0"/>
                  </a:moveTo>
                  <a:lnTo>
                    <a:pt x="218480" y="17025"/>
                  </a:lnTo>
                  <a:cubicBezTo>
                    <a:pt x="231034" y="32364"/>
                    <a:pt x="246314" y="46986"/>
                    <a:pt x="263922" y="59952"/>
                  </a:cubicBezTo>
                  <a:lnTo>
                    <a:pt x="275967" y="66705"/>
                  </a:lnTo>
                  <a:cubicBezTo>
                    <a:pt x="274744" y="66607"/>
                    <a:pt x="166924" y="148026"/>
                    <a:pt x="152376" y="303904"/>
                  </a:cubicBezTo>
                  <a:lnTo>
                    <a:pt x="295275" y="303904"/>
                  </a:lnTo>
                  <a:lnTo>
                    <a:pt x="295275" y="599179"/>
                  </a:lnTo>
                  <a:lnTo>
                    <a:pt x="0" y="599179"/>
                  </a:lnTo>
                  <a:lnTo>
                    <a:pt x="0" y="334942"/>
                  </a:lnTo>
                  <a:cubicBezTo>
                    <a:pt x="10368" y="113589"/>
                    <a:pt x="207637" y="2353"/>
                    <a:pt x="207995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-任意多边形: 形状 9"/>
            <p:cNvSpPr>
              <a:spLocks noChangeAspect="1"/>
            </p:cNvSpPr>
            <p:nvPr>
              <p:custDataLst>
                <p:tags r:id="rId13"/>
              </p:custDataLst>
            </p:nvPr>
          </p:nvSpPr>
          <p:spPr>
            <a:xfrm>
              <a:off x="1581018" y="1347856"/>
              <a:ext cx="311295" cy="631688"/>
            </a:xfrm>
            <a:custGeom>
              <a:gdLst>
                <a:gd name="connsiteX0" fmla="*/ 207995 w 295275"/>
                <a:gd name="connsiteY0" fmla="*/ 0 h 599179"/>
                <a:gd name="connsiteX1" fmla="*/ 218480 w 295275"/>
                <a:gd name="connsiteY1" fmla="*/ 17025 h 599179"/>
                <a:gd name="connsiteX2" fmla="*/ 263922 w 295275"/>
                <a:gd name="connsiteY2" fmla="*/ 59952 h 599179"/>
                <a:gd name="connsiteX3" fmla="*/ 275967 w 295275"/>
                <a:gd name="connsiteY3" fmla="*/ 66705 h 599179"/>
                <a:gd name="connsiteX4" fmla="*/ 258864 w 295275"/>
                <a:gd name="connsiteY4" fmla="*/ 77309 h 599179"/>
                <a:gd name="connsiteX5" fmla="*/ 164932 w 295275"/>
                <a:gd name="connsiteY5" fmla="*/ 229252 h 599179"/>
                <a:gd name="connsiteX6" fmla="*/ 145322 w 295275"/>
                <a:gd name="connsiteY6" fmla="*/ 303904 h 599179"/>
                <a:gd name="connsiteX7" fmla="*/ 295275 w 295275"/>
                <a:gd name="connsiteY7" fmla="*/ 303904 h 599179"/>
                <a:gd name="connsiteX8" fmla="*/ 295275 w 295275"/>
                <a:gd name="connsiteY8" fmla="*/ 599179 h 599179"/>
                <a:gd name="connsiteX9" fmla="*/ 0 w 295275"/>
                <a:gd name="connsiteY9" fmla="*/ 599179 h 599179"/>
                <a:gd name="connsiteX10" fmla="*/ 0 w 295275"/>
                <a:gd name="connsiteY10" fmla="*/ 303904 h 599179"/>
                <a:gd name="connsiteX11" fmla="*/ 5952 w 295275"/>
                <a:gd name="connsiteY11" fmla="*/ 269304 h 599179"/>
                <a:gd name="connsiteX12" fmla="*/ 204540 w 295275"/>
                <a:gd name="connsiteY12" fmla="*/ 547 h 599179"/>
                <a:gd name="connsiteX0-1" fmla="*/ 207995 w 295275"/>
                <a:gd name="connsiteY0-2" fmla="*/ 0 h 599179"/>
                <a:gd name="connsiteX1-3" fmla="*/ 218480 w 295275"/>
                <a:gd name="connsiteY1-4" fmla="*/ 17025 h 599179"/>
                <a:gd name="connsiteX2-5" fmla="*/ 263922 w 295275"/>
                <a:gd name="connsiteY2-6" fmla="*/ 59952 h 599179"/>
                <a:gd name="connsiteX3-7" fmla="*/ 275967 w 295275"/>
                <a:gd name="connsiteY3-8" fmla="*/ 66705 h 599179"/>
                <a:gd name="connsiteX4-9" fmla="*/ 258864 w 295275"/>
                <a:gd name="connsiteY4-10" fmla="*/ 77309 h 599179"/>
                <a:gd name="connsiteX5-11" fmla="*/ 164932 w 295275"/>
                <a:gd name="connsiteY5-12" fmla="*/ 229252 h 599179"/>
                <a:gd name="connsiteX6-13" fmla="*/ 152376 w 295275"/>
                <a:gd name="connsiteY6-14" fmla="*/ 303904 h 599179"/>
                <a:gd name="connsiteX7-15" fmla="*/ 295275 w 295275"/>
                <a:gd name="connsiteY7-16" fmla="*/ 303904 h 599179"/>
                <a:gd name="connsiteX8-17" fmla="*/ 295275 w 295275"/>
                <a:gd name="connsiteY8-18" fmla="*/ 599179 h 599179"/>
                <a:gd name="connsiteX9-19" fmla="*/ 0 w 295275"/>
                <a:gd name="connsiteY9-20" fmla="*/ 599179 h 599179"/>
                <a:gd name="connsiteX10-21" fmla="*/ 0 w 295275"/>
                <a:gd name="connsiteY10-22" fmla="*/ 303904 h 599179"/>
                <a:gd name="connsiteX11-23" fmla="*/ 5952 w 295275"/>
                <a:gd name="connsiteY11-24" fmla="*/ 269304 h 599179"/>
                <a:gd name="connsiteX12-25" fmla="*/ 204540 w 295275"/>
                <a:gd name="connsiteY12-26" fmla="*/ 547 h 599179"/>
                <a:gd name="connsiteX13" fmla="*/ 207995 w 295275"/>
                <a:gd name="connsiteY13" fmla="*/ 0 h 599179"/>
                <a:gd name="connsiteX0-27" fmla="*/ 207995 w 295275"/>
                <a:gd name="connsiteY0-28" fmla="*/ 0 h 599179"/>
                <a:gd name="connsiteX1-29" fmla="*/ 218480 w 295275"/>
                <a:gd name="connsiteY1-30" fmla="*/ 17025 h 599179"/>
                <a:gd name="connsiteX2-31" fmla="*/ 263922 w 295275"/>
                <a:gd name="connsiteY2-32" fmla="*/ 59952 h 599179"/>
                <a:gd name="connsiteX3-33" fmla="*/ 275967 w 295275"/>
                <a:gd name="connsiteY3-34" fmla="*/ 66705 h 599179"/>
                <a:gd name="connsiteX4-35" fmla="*/ 258864 w 295275"/>
                <a:gd name="connsiteY4-36" fmla="*/ 77309 h 599179"/>
                <a:gd name="connsiteX5-37" fmla="*/ 164932 w 295275"/>
                <a:gd name="connsiteY5-38" fmla="*/ 229252 h 599179"/>
                <a:gd name="connsiteX6-39" fmla="*/ 152376 w 295275"/>
                <a:gd name="connsiteY6-40" fmla="*/ 303904 h 599179"/>
                <a:gd name="connsiteX7-41" fmla="*/ 295275 w 295275"/>
                <a:gd name="connsiteY7-42" fmla="*/ 303904 h 599179"/>
                <a:gd name="connsiteX8-43" fmla="*/ 295275 w 295275"/>
                <a:gd name="connsiteY8-44" fmla="*/ 599179 h 599179"/>
                <a:gd name="connsiteX9-45" fmla="*/ 0 w 295275"/>
                <a:gd name="connsiteY9-46" fmla="*/ 599179 h 599179"/>
                <a:gd name="connsiteX10-47" fmla="*/ 0 w 295275"/>
                <a:gd name="connsiteY10-48" fmla="*/ 303904 h 599179"/>
                <a:gd name="connsiteX11-49" fmla="*/ 5952 w 295275"/>
                <a:gd name="connsiteY11-50" fmla="*/ 269304 h 599179"/>
                <a:gd name="connsiteX12-51" fmla="*/ 204540 w 295275"/>
                <a:gd name="connsiteY12-52" fmla="*/ 547 h 599179"/>
                <a:gd name="connsiteX13-53" fmla="*/ 207995 w 295275"/>
                <a:gd name="connsiteY13-54" fmla="*/ 0 h 599179"/>
                <a:gd name="connsiteX0-55" fmla="*/ 207995 w 295275"/>
                <a:gd name="connsiteY0-56" fmla="*/ 0 h 599179"/>
                <a:gd name="connsiteX1-57" fmla="*/ 218480 w 295275"/>
                <a:gd name="connsiteY1-58" fmla="*/ 17025 h 599179"/>
                <a:gd name="connsiteX2-59" fmla="*/ 263922 w 295275"/>
                <a:gd name="connsiteY2-60" fmla="*/ 59952 h 599179"/>
                <a:gd name="connsiteX3-61" fmla="*/ 275967 w 295275"/>
                <a:gd name="connsiteY3-62" fmla="*/ 66705 h 599179"/>
                <a:gd name="connsiteX4-63" fmla="*/ 258864 w 295275"/>
                <a:gd name="connsiteY4-64" fmla="*/ 77309 h 599179"/>
                <a:gd name="connsiteX5-65" fmla="*/ 164932 w 295275"/>
                <a:gd name="connsiteY5-66" fmla="*/ 229252 h 599179"/>
                <a:gd name="connsiteX6-67" fmla="*/ 152376 w 295275"/>
                <a:gd name="connsiteY6-68" fmla="*/ 303904 h 599179"/>
                <a:gd name="connsiteX7-69" fmla="*/ 295275 w 295275"/>
                <a:gd name="connsiteY7-70" fmla="*/ 303904 h 599179"/>
                <a:gd name="connsiteX8-71" fmla="*/ 295275 w 295275"/>
                <a:gd name="connsiteY8-72" fmla="*/ 599179 h 599179"/>
                <a:gd name="connsiteX9-73" fmla="*/ 0 w 295275"/>
                <a:gd name="connsiteY9-74" fmla="*/ 599179 h 599179"/>
                <a:gd name="connsiteX10-75" fmla="*/ 0 w 295275"/>
                <a:gd name="connsiteY10-76" fmla="*/ 303904 h 599179"/>
                <a:gd name="connsiteX11-77" fmla="*/ 5952 w 295275"/>
                <a:gd name="connsiteY11-78" fmla="*/ 269304 h 599179"/>
                <a:gd name="connsiteX12-79" fmla="*/ 204540 w 295275"/>
                <a:gd name="connsiteY12-80" fmla="*/ 547 h 599179"/>
                <a:gd name="connsiteX13-81" fmla="*/ 207995 w 295275"/>
                <a:gd name="connsiteY13-82" fmla="*/ 0 h 599179"/>
                <a:gd name="connsiteX0-83" fmla="*/ 207995 w 295275"/>
                <a:gd name="connsiteY0-84" fmla="*/ 0 h 599179"/>
                <a:gd name="connsiteX1-85" fmla="*/ 218480 w 295275"/>
                <a:gd name="connsiteY1-86" fmla="*/ 17025 h 599179"/>
                <a:gd name="connsiteX2-87" fmla="*/ 263922 w 295275"/>
                <a:gd name="connsiteY2-88" fmla="*/ 59952 h 599179"/>
                <a:gd name="connsiteX3-89" fmla="*/ 275967 w 295275"/>
                <a:gd name="connsiteY3-90" fmla="*/ 66705 h 599179"/>
                <a:gd name="connsiteX4-91" fmla="*/ 258864 w 295275"/>
                <a:gd name="connsiteY4-92" fmla="*/ 77309 h 599179"/>
                <a:gd name="connsiteX5-93" fmla="*/ 152376 w 295275"/>
                <a:gd name="connsiteY5-94" fmla="*/ 303904 h 599179"/>
                <a:gd name="connsiteX6-95" fmla="*/ 295275 w 295275"/>
                <a:gd name="connsiteY6-96" fmla="*/ 303904 h 599179"/>
                <a:gd name="connsiteX7-97" fmla="*/ 295275 w 295275"/>
                <a:gd name="connsiteY7-98" fmla="*/ 599179 h 599179"/>
                <a:gd name="connsiteX8-99" fmla="*/ 0 w 295275"/>
                <a:gd name="connsiteY8-100" fmla="*/ 599179 h 599179"/>
                <a:gd name="connsiteX9-101" fmla="*/ 0 w 295275"/>
                <a:gd name="connsiteY9-102" fmla="*/ 303904 h 599179"/>
                <a:gd name="connsiteX10-103" fmla="*/ 5952 w 295275"/>
                <a:gd name="connsiteY10-104" fmla="*/ 269304 h 599179"/>
                <a:gd name="connsiteX11-105" fmla="*/ 204540 w 295275"/>
                <a:gd name="connsiteY11-106" fmla="*/ 547 h 599179"/>
                <a:gd name="connsiteX12-107" fmla="*/ 207995 w 295275"/>
                <a:gd name="connsiteY12-108" fmla="*/ 0 h 599179"/>
                <a:gd name="connsiteX0-109" fmla="*/ 207995 w 295275"/>
                <a:gd name="connsiteY0-110" fmla="*/ 0 h 599179"/>
                <a:gd name="connsiteX1-111" fmla="*/ 218480 w 295275"/>
                <a:gd name="connsiteY1-112" fmla="*/ 17025 h 599179"/>
                <a:gd name="connsiteX2-113" fmla="*/ 263922 w 295275"/>
                <a:gd name="connsiteY2-114" fmla="*/ 59952 h 599179"/>
                <a:gd name="connsiteX3-115" fmla="*/ 275967 w 295275"/>
                <a:gd name="connsiteY3-116" fmla="*/ 66705 h 599179"/>
                <a:gd name="connsiteX4-117" fmla="*/ 258864 w 295275"/>
                <a:gd name="connsiteY4-118" fmla="*/ 77309 h 599179"/>
                <a:gd name="connsiteX5-119" fmla="*/ 152376 w 295275"/>
                <a:gd name="connsiteY5-120" fmla="*/ 303904 h 599179"/>
                <a:gd name="connsiteX6-121" fmla="*/ 295275 w 295275"/>
                <a:gd name="connsiteY6-122" fmla="*/ 303904 h 599179"/>
                <a:gd name="connsiteX7-123" fmla="*/ 295275 w 295275"/>
                <a:gd name="connsiteY7-124" fmla="*/ 599179 h 599179"/>
                <a:gd name="connsiteX8-125" fmla="*/ 0 w 295275"/>
                <a:gd name="connsiteY8-126" fmla="*/ 599179 h 599179"/>
                <a:gd name="connsiteX9-127" fmla="*/ 0 w 295275"/>
                <a:gd name="connsiteY9-128" fmla="*/ 303904 h 599179"/>
                <a:gd name="connsiteX10-129" fmla="*/ 5952 w 295275"/>
                <a:gd name="connsiteY10-130" fmla="*/ 269304 h 599179"/>
                <a:gd name="connsiteX11-131" fmla="*/ 204540 w 295275"/>
                <a:gd name="connsiteY11-132" fmla="*/ 547 h 599179"/>
                <a:gd name="connsiteX12-133" fmla="*/ 207995 w 295275"/>
                <a:gd name="connsiteY12-134" fmla="*/ 0 h 599179"/>
                <a:gd name="connsiteX0-135" fmla="*/ 207995 w 295275"/>
                <a:gd name="connsiteY0-136" fmla="*/ 0 h 599179"/>
                <a:gd name="connsiteX1-137" fmla="*/ 218480 w 295275"/>
                <a:gd name="connsiteY1-138" fmla="*/ 17025 h 599179"/>
                <a:gd name="connsiteX2-139" fmla="*/ 263922 w 295275"/>
                <a:gd name="connsiteY2-140" fmla="*/ 59952 h 599179"/>
                <a:gd name="connsiteX3-141" fmla="*/ 275967 w 295275"/>
                <a:gd name="connsiteY3-142" fmla="*/ 66705 h 599179"/>
                <a:gd name="connsiteX4-143" fmla="*/ 152376 w 295275"/>
                <a:gd name="connsiteY4-144" fmla="*/ 303904 h 599179"/>
                <a:gd name="connsiteX5-145" fmla="*/ 295275 w 295275"/>
                <a:gd name="connsiteY5-146" fmla="*/ 303904 h 599179"/>
                <a:gd name="connsiteX6-147" fmla="*/ 295275 w 295275"/>
                <a:gd name="connsiteY6-148" fmla="*/ 599179 h 599179"/>
                <a:gd name="connsiteX7-149" fmla="*/ 0 w 295275"/>
                <a:gd name="connsiteY7-150" fmla="*/ 599179 h 599179"/>
                <a:gd name="connsiteX8-151" fmla="*/ 0 w 295275"/>
                <a:gd name="connsiteY8-152" fmla="*/ 303904 h 599179"/>
                <a:gd name="connsiteX9-153" fmla="*/ 5952 w 295275"/>
                <a:gd name="connsiteY9-154" fmla="*/ 269304 h 599179"/>
                <a:gd name="connsiteX10-155" fmla="*/ 204540 w 295275"/>
                <a:gd name="connsiteY10-156" fmla="*/ 547 h 599179"/>
                <a:gd name="connsiteX11-157" fmla="*/ 207995 w 295275"/>
                <a:gd name="connsiteY11-158" fmla="*/ 0 h 599179"/>
                <a:gd name="connsiteX0-159" fmla="*/ 207995 w 295275"/>
                <a:gd name="connsiteY0-160" fmla="*/ 0 h 599179"/>
                <a:gd name="connsiteX1-161" fmla="*/ 218480 w 295275"/>
                <a:gd name="connsiteY1-162" fmla="*/ 17025 h 599179"/>
                <a:gd name="connsiteX2-163" fmla="*/ 263922 w 295275"/>
                <a:gd name="connsiteY2-164" fmla="*/ 59952 h 599179"/>
                <a:gd name="connsiteX3-165" fmla="*/ 275967 w 295275"/>
                <a:gd name="connsiteY3-166" fmla="*/ 66705 h 599179"/>
                <a:gd name="connsiteX4-167" fmla="*/ 152376 w 295275"/>
                <a:gd name="connsiteY4-168" fmla="*/ 303904 h 599179"/>
                <a:gd name="connsiteX5-169" fmla="*/ 295275 w 295275"/>
                <a:gd name="connsiteY5-170" fmla="*/ 303904 h 599179"/>
                <a:gd name="connsiteX6-171" fmla="*/ 295275 w 295275"/>
                <a:gd name="connsiteY6-172" fmla="*/ 599179 h 599179"/>
                <a:gd name="connsiteX7-173" fmla="*/ 0 w 295275"/>
                <a:gd name="connsiteY7-174" fmla="*/ 599179 h 599179"/>
                <a:gd name="connsiteX8-175" fmla="*/ 0 w 295275"/>
                <a:gd name="connsiteY8-176" fmla="*/ 303904 h 599179"/>
                <a:gd name="connsiteX9-177" fmla="*/ 5952 w 295275"/>
                <a:gd name="connsiteY9-178" fmla="*/ 269304 h 599179"/>
                <a:gd name="connsiteX10-179" fmla="*/ 204540 w 295275"/>
                <a:gd name="connsiteY10-180" fmla="*/ 547 h 599179"/>
                <a:gd name="connsiteX11-181" fmla="*/ 207995 w 295275"/>
                <a:gd name="connsiteY11-182" fmla="*/ 0 h 599179"/>
                <a:gd name="connsiteX0-183" fmla="*/ 207995 w 295275"/>
                <a:gd name="connsiteY0-184" fmla="*/ 0 h 599179"/>
                <a:gd name="connsiteX1-185" fmla="*/ 218480 w 295275"/>
                <a:gd name="connsiteY1-186" fmla="*/ 17025 h 599179"/>
                <a:gd name="connsiteX2-187" fmla="*/ 263922 w 295275"/>
                <a:gd name="connsiteY2-188" fmla="*/ 59952 h 599179"/>
                <a:gd name="connsiteX3-189" fmla="*/ 275967 w 295275"/>
                <a:gd name="connsiteY3-190" fmla="*/ 66705 h 599179"/>
                <a:gd name="connsiteX4-191" fmla="*/ 152376 w 295275"/>
                <a:gd name="connsiteY4-192" fmla="*/ 303904 h 599179"/>
                <a:gd name="connsiteX5-193" fmla="*/ 295275 w 295275"/>
                <a:gd name="connsiteY5-194" fmla="*/ 303904 h 599179"/>
                <a:gd name="connsiteX6-195" fmla="*/ 295275 w 295275"/>
                <a:gd name="connsiteY6-196" fmla="*/ 599179 h 599179"/>
                <a:gd name="connsiteX7-197" fmla="*/ 0 w 295275"/>
                <a:gd name="connsiteY7-198" fmla="*/ 599179 h 599179"/>
                <a:gd name="connsiteX8-199" fmla="*/ 0 w 295275"/>
                <a:gd name="connsiteY8-200" fmla="*/ 303904 h 599179"/>
                <a:gd name="connsiteX9-201" fmla="*/ 5952 w 295275"/>
                <a:gd name="connsiteY9-202" fmla="*/ 269304 h 599179"/>
                <a:gd name="connsiteX10-203" fmla="*/ 204540 w 295275"/>
                <a:gd name="connsiteY10-204" fmla="*/ 547 h 599179"/>
                <a:gd name="connsiteX11-205" fmla="*/ 207995 w 295275"/>
                <a:gd name="connsiteY11-206" fmla="*/ 0 h 599179"/>
                <a:gd name="connsiteX0-207" fmla="*/ 207995 w 295275"/>
                <a:gd name="connsiteY0-208" fmla="*/ 0 h 599179"/>
                <a:gd name="connsiteX1-209" fmla="*/ 218480 w 295275"/>
                <a:gd name="connsiteY1-210" fmla="*/ 17025 h 599179"/>
                <a:gd name="connsiteX2-211" fmla="*/ 263922 w 295275"/>
                <a:gd name="connsiteY2-212" fmla="*/ 59952 h 599179"/>
                <a:gd name="connsiteX3-213" fmla="*/ 275967 w 295275"/>
                <a:gd name="connsiteY3-214" fmla="*/ 66705 h 599179"/>
                <a:gd name="connsiteX4-215" fmla="*/ 152376 w 295275"/>
                <a:gd name="connsiteY4-216" fmla="*/ 303904 h 599179"/>
                <a:gd name="connsiteX5-217" fmla="*/ 295275 w 295275"/>
                <a:gd name="connsiteY5-218" fmla="*/ 303904 h 599179"/>
                <a:gd name="connsiteX6-219" fmla="*/ 295275 w 295275"/>
                <a:gd name="connsiteY6-220" fmla="*/ 599179 h 599179"/>
                <a:gd name="connsiteX7-221" fmla="*/ 0 w 295275"/>
                <a:gd name="connsiteY7-222" fmla="*/ 599179 h 599179"/>
                <a:gd name="connsiteX8-223" fmla="*/ 0 w 295275"/>
                <a:gd name="connsiteY8-224" fmla="*/ 303904 h 599179"/>
                <a:gd name="connsiteX9-225" fmla="*/ 5952 w 295275"/>
                <a:gd name="connsiteY9-226" fmla="*/ 269304 h 599179"/>
                <a:gd name="connsiteX10-227" fmla="*/ 204540 w 295275"/>
                <a:gd name="connsiteY10-228" fmla="*/ 547 h 599179"/>
                <a:gd name="connsiteX11-229" fmla="*/ 207995 w 295275"/>
                <a:gd name="connsiteY11-230" fmla="*/ 0 h 599179"/>
                <a:gd name="connsiteX0-231" fmla="*/ 207995 w 295275"/>
                <a:gd name="connsiteY0-232" fmla="*/ 0 h 599179"/>
                <a:gd name="connsiteX1-233" fmla="*/ 218480 w 295275"/>
                <a:gd name="connsiteY1-234" fmla="*/ 17025 h 599179"/>
                <a:gd name="connsiteX2-235" fmla="*/ 263922 w 295275"/>
                <a:gd name="connsiteY2-236" fmla="*/ 59952 h 599179"/>
                <a:gd name="connsiteX3-237" fmla="*/ 275967 w 295275"/>
                <a:gd name="connsiteY3-238" fmla="*/ 66705 h 599179"/>
                <a:gd name="connsiteX4-239" fmla="*/ 152376 w 295275"/>
                <a:gd name="connsiteY4-240" fmla="*/ 303904 h 599179"/>
                <a:gd name="connsiteX5-241" fmla="*/ 295275 w 295275"/>
                <a:gd name="connsiteY5-242" fmla="*/ 303904 h 599179"/>
                <a:gd name="connsiteX6-243" fmla="*/ 295275 w 295275"/>
                <a:gd name="connsiteY6-244" fmla="*/ 599179 h 599179"/>
                <a:gd name="connsiteX7-245" fmla="*/ 0 w 295275"/>
                <a:gd name="connsiteY7-246" fmla="*/ 599179 h 599179"/>
                <a:gd name="connsiteX8-247" fmla="*/ 0 w 295275"/>
                <a:gd name="connsiteY8-248" fmla="*/ 303904 h 599179"/>
                <a:gd name="connsiteX9-249" fmla="*/ 204540 w 295275"/>
                <a:gd name="connsiteY9-250" fmla="*/ 547 h 599179"/>
                <a:gd name="connsiteX10-251" fmla="*/ 207995 w 295275"/>
                <a:gd name="connsiteY10-252" fmla="*/ 0 h 599179"/>
                <a:gd name="connsiteX0-253" fmla="*/ 207995 w 295275"/>
                <a:gd name="connsiteY0-254" fmla="*/ 0 h 599179"/>
                <a:gd name="connsiteX1-255" fmla="*/ 218480 w 295275"/>
                <a:gd name="connsiteY1-256" fmla="*/ 17025 h 599179"/>
                <a:gd name="connsiteX2-257" fmla="*/ 263922 w 295275"/>
                <a:gd name="connsiteY2-258" fmla="*/ 59952 h 599179"/>
                <a:gd name="connsiteX3-259" fmla="*/ 275967 w 295275"/>
                <a:gd name="connsiteY3-260" fmla="*/ 66705 h 599179"/>
                <a:gd name="connsiteX4-261" fmla="*/ 152376 w 295275"/>
                <a:gd name="connsiteY4-262" fmla="*/ 303904 h 599179"/>
                <a:gd name="connsiteX5-263" fmla="*/ 295275 w 295275"/>
                <a:gd name="connsiteY5-264" fmla="*/ 303904 h 599179"/>
                <a:gd name="connsiteX6-265" fmla="*/ 295275 w 295275"/>
                <a:gd name="connsiteY6-266" fmla="*/ 599179 h 599179"/>
                <a:gd name="connsiteX7-267" fmla="*/ 0 w 295275"/>
                <a:gd name="connsiteY7-268" fmla="*/ 599179 h 599179"/>
                <a:gd name="connsiteX8-269" fmla="*/ 0 w 295275"/>
                <a:gd name="connsiteY8-270" fmla="*/ 303904 h 599179"/>
                <a:gd name="connsiteX9-271" fmla="*/ 204540 w 295275"/>
                <a:gd name="connsiteY9-272" fmla="*/ 547 h 599179"/>
                <a:gd name="connsiteX10-273" fmla="*/ 207995 w 295275"/>
                <a:gd name="connsiteY10-274" fmla="*/ 0 h 599179"/>
                <a:gd name="connsiteX0-275" fmla="*/ 207995 w 295275"/>
                <a:gd name="connsiteY0-276" fmla="*/ 0 h 599179"/>
                <a:gd name="connsiteX1-277" fmla="*/ 218480 w 295275"/>
                <a:gd name="connsiteY1-278" fmla="*/ 17025 h 599179"/>
                <a:gd name="connsiteX2-279" fmla="*/ 263922 w 295275"/>
                <a:gd name="connsiteY2-280" fmla="*/ 59952 h 599179"/>
                <a:gd name="connsiteX3-281" fmla="*/ 275967 w 295275"/>
                <a:gd name="connsiteY3-282" fmla="*/ 66705 h 599179"/>
                <a:gd name="connsiteX4-283" fmla="*/ 152376 w 295275"/>
                <a:gd name="connsiteY4-284" fmla="*/ 303904 h 599179"/>
                <a:gd name="connsiteX5-285" fmla="*/ 295275 w 295275"/>
                <a:gd name="connsiteY5-286" fmla="*/ 303904 h 599179"/>
                <a:gd name="connsiteX6-287" fmla="*/ 295275 w 295275"/>
                <a:gd name="connsiteY6-288" fmla="*/ 599179 h 599179"/>
                <a:gd name="connsiteX7-289" fmla="*/ 0 w 295275"/>
                <a:gd name="connsiteY7-290" fmla="*/ 599179 h 599179"/>
                <a:gd name="connsiteX8-291" fmla="*/ 0 w 295275"/>
                <a:gd name="connsiteY8-292" fmla="*/ 303904 h 599179"/>
                <a:gd name="connsiteX9-293" fmla="*/ 207995 w 295275"/>
                <a:gd name="connsiteY9-294" fmla="*/ 0 h 599179"/>
                <a:gd name="connsiteX0-295" fmla="*/ 207995 w 295275"/>
                <a:gd name="connsiteY0-296" fmla="*/ 0 h 599179"/>
                <a:gd name="connsiteX1-297" fmla="*/ 218480 w 295275"/>
                <a:gd name="connsiteY1-298" fmla="*/ 17025 h 599179"/>
                <a:gd name="connsiteX2-299" fmla="*/ 263922 w 295275"/>
                <a:gd name="connsiteY2-300" fmla="*/ 59952 h 599179"/>
                <a:gd name="connsiteX3-301" fmla="*/ 275967 w 295275"/>
                <a:gd name="connsiteY3-302" fmla="*/ 66705 h 599179"/>
                <a:gd name="connsiteX4-303" fmla="*/ 152376 w 295275"/>
                <a:gd name="connsiteY4-304" fmla="*/ 303904 h 599179"/>
                <a:gd name="connsiteX5-305" fmla="*/ 295275 w 295275"/>
                <a:gd name="connsiteY5-306" fmla="*/ 303904 h 599179"/>
                <a:gd name="connsiteX6-307" fmla="*/ 295275 w 295275"/>
                <a:gd name="connsiteY6-308" fmla="*/ 599179 h 599179"/>
                <a:gd name="connsiteX7-309" fmla="*/ 0 w 295275"/>
                <a:gd name="connsiteY7-310" fmla="*/ 599179 h 599179"/>
                <a:gd name="connsiteX8-311" fmla="*/ 0 w 295275"/>
                <a:gd name="connsiteY8-312" fmla="*/ 303904 h 599179"/>
                <a:gd name="connsiteX9-313" fmla="*/ 207995 w 295275"/>
                <a:gd name="connsiteY9-314" fmla="*/ 0 h 599179"/>
                <a:gd name="connsiteX0-315" fmla="*/ 207995 w 295275"/>
                <a:gd name="connsiteY0-316" fmla="*/ 0 h 599179"/>
                <a:gd name="connsiteX1-317" fmla="*/ 218480 w 295275"/>
                <a:gd name="connsiteY1-318" fmla="*/ 17025 h 599179"/>
                <a:gd name="connsiteX2-319" fmla="*/ 263922 w 295275"/>
                <a:gd name="connsiteY2-320" fmla="*/ 59952 h 599179"/>
                <a:gd name="connsiteX3-321" fmla="*/ 275967 w 295275"/>
                <a:gd name="connsiteY3-322" fmla="*/ 66705 h 599179"/>
                <a:gd name="connsiteX4-323" fmla="*/ 152376 w 295275"/>
                <a:gd name="connsiteY4-324" fmla="*/ 303904 h 599179"/>
                <a:gd name="connsiteX5-325" fmla="*/ 295275 w 295275"/>
                <a:gd name="connsiteY5-326" fmla="*/ 303904 h 599179"/>
                <a:gd name="connsiteX6-327" fmla="*/ 295275 w 295275"/>
                <a:gd name="connsiteY6-328" fmla="*/ 599179 h 599179"/>
                <a:gd name="connsiteX7-329" fmla="*/ 0 w 295275"/>
                <a:gd name="connsiteY7-330" fmla="*/ 599179 h 599179"/>
                <a:gd name="connsiteX8-331" fmla="*/ 0 w 295275"/>
                <a:gd name="connsiteY8-332" fmla="*/ 303904 h 599179"/>
                <a:gd name="connsiteX9-333" fmla="*/ 207995 w 295275"/>
                <a:gd name="connsiteY9-334" fmla="*/ 0 h 599179"/>
                <a:gd name="connsiteX0-335" fmla="*/ 207995 w 295275"/>
                <a:gd name="connsiteY0-336" fmla="*/ 0 h 599179"/>
                <a:gd name="connsiteX1-337" fmla="*/ 218480 w 295275"/>
                <a:gd name="connsiteY1-338" fmla="*/ 17025 h 599179"/>
                <a:gd name="connsiteX2-339" fmla="*/ 263922 w 295275"/>
                <a:gd name="connsiteY2-340" fmla="*/ 59952 h 599179"/>
                <a:gd name="connsiteX3-341" fmla="*/ 275967 w 295275"/>
                <a:gd name="connsiteY3-342" fmla="*/ 66705 h 599179"/>
                <a:gd name="connsiteX4-343" fmla="*/ 152376 w 295275"/>
                <a:gd name="connsiteY4-344" fmla="*/ 303904 h 599179"/>
                <a:gd name="connsiteX5-345" fmla="*/ 295275 w 295275"/>
                <a:gd name="connsiteY5-346" fmla="*/ 303904 h 599179"/>
                <a:gd name="connsiteX6-347" fmla="*/ 295275 w 295275"/>
                <a:gd name="connsiteY6-348" fmla="*/ 599179 h 599179"/>
                <a:gd name="connsiteX7-349" fmla="*/ 0 w 295275"/>
                <a:gd name="connsiteY7-350" fmla="*/ 599179 h 599179"/>
                <a:gd name="connsiteX8-351" fmla="*/ 0 w 295275"/>
                <a:gd name="connsiteY8-352" fmla="*/ 303904 h 599179"/>
                <a:gd name="connsiteX9-353" fmla="*/ 207995 w 295275"/>
                <a:gd name="connsiteY9-354" fmla="*/ 0 h 599179"/>
                <a:gd name="connsiteX0-355" fmla="*/ 207995 w 295275"/>
                <a:gd name="connsiteY0-356" fmla="*/ 0 h 599179"/>
                <a:gd name="connsiteX1-357" fmla="*/ 218480 w 295275"/>
                <a:gd name="connsiteY1-358" fmla="*/ 17025 h 599179"/>
                <a:gd name="connsiteX2-359" fmla="*/ 263922 w 295275"/>
                <a:gd name="connsiteY2-360" fmla="*/ 59952 h 599179"/>
                <a:gd name="connsiteX3-361" fmla="*/ 275967 w 295275"/>
                <a:gd name="connsiteY3-362" fmla="*/ 66705 h 599179"/>
                <a:gd name="connsiteX4-363" fmla="*/ 152376 w 295275"/>
                <a:gd name="connsiteY4-364" fmla="*/ 303904 h 599179"/>
                <a:gd name="connsiteX5-365" fmla="*/ 295275 w 295275"/>
                <a:gd name="connsiteY5-366" fmla="*/ 303904 h 599179"/>
                <a:gd name="connsiteX6-367" fmla="*/ 295275 w 295275"/>
                <a:gd name="connsiteY6-368" fmla="*/ 599179 h 599179"/>
                <a:gd name="connsiteX7-369" fmla="*/ 0 w 295275"/>
                <a:gd name="connsiteY7-370" fmla="*/ 599179 h 599179"/>
                <a:gd name="connsiteX8-371" fmla="*/ 0 w 295275"/>
                <a:gd name="connsiteY8-372" fmla="*/ 303904 h 599179"/>
                <a:gd name="connsiteX9-373" fmla="*/ 207995 w 295275"/>
                <a:gd name="connsiteY9-374" fmla="*/ 0 h 599179"/>
                <a:gd name="connsiteX0-375" fmla="*/ 207995 w 295275"/>
                <a:gd name="connsiteY0-376" fmla="*/ 0 h 599179"/>
                <a:gd name="connsiteX1-377" fmla="*/ 218480 w 295275"/>
                <a:gd name="connsiteY1-378" fmla="*/ 17025 h 599179"/>
                <a:gd name="connsiteX2-379" fmla="*/ 263922 w 295275"/>
                <a:gd name="connsiteY2-380" fmla="*/ 59952 h 599179"/>
                <a:gd name="connsiteX3-381" fmla="*/ 275967 w 295275"/>
                <a:gd name="connsiteY3-382" fmla="*/ 66705 h 599179"/>
                <a:gd name="connsiteX4-383" fmla="*/ 152376 w 295275"/>
                <a:gd name="connsiteY4-384" fmla="*/ 303904 h 599179"/>
                <a:gd name="connsiteX5-385" fmla="*/ 295275 w 295275"/>
                <a:gd name="connsiteY5-386" fmla="*/ 303904 h 599179"/>
                <a:gd name="connsiteX6-387" fmla="*/ 295275 w 295275"/>
                <a:gd name="connsiteY6-388" fmla="*/ 599179 h 599179"/>
                <a:gd name="connsiteX7-389" fmla="*/ 0 w 295275"/>
                <a:gd name="connsiteY7-390" fmla="*/ 599179 h 599179"/>
                <a:gd name="connsiteX8-391" fmla="*/ 0 w 295275"/>
                <a:gd name="connsiteY8-392" fmla="*/ 303904 h 599179"/>
                <a:gd name="connsiteX9-393" fmla="*/ 207995 w 295275"/>
                <a:gd name="connsiteY9-394" fmla="*/ 0 h 599179"/>
                <a:gd name="connsiteX0-395" fmla="*/ 207995 w 295275"/>
                <a:gd name="connsiteY0-396" fmla="*/ 0 h 599179"/>
                <a:gd name="connsiteX1-397" fmla="*/ 218480 w 295275"/>
                <a:gd name="connsiteY1-398" fmla="*/ 17025 h 599179"/>
                <a:gd name="connsiteX2-399" fmla="*/ 263922 w 295275"/>
                <a:gd name="connsiteY2-400" fmla="*/ 59952 h 599179"/>
                <a:gd name="connsiteX3-401" fmla="*/ 275967 w 295275"/>
                <a:gd name="connsiteY3-402" fmla="*/ 66705 h 599179"/>
                <a:gd name="connsiteX4-403" fmla="*/ 152376 w 295275"/>
                <a:gd name="connsiteY4-404" fmla="*/ 303904 h 599179"/>
                <a:gd name="connsiteX5-405" fmla="*/ 295275 w 295275"/>
                <a:gd name="connsiteY5-406" fmla="*/ 303904 h 599179"/>
                <a:gd name="connsiteX6-407" fmla="*/ 295275 w 295275"/>
                <a:gd name="connsiteY6-408" fmla="*/ 599179 h 599179"/>
                <a:gd name="connsiteX7-409" fmla="*/ 0 w 295275"/>
                <a:gd name="connsiteY7-410" fmla="*/ 599179 h 599179"/>
                <a:gd name="connsiteX8-411" fmla="*/ 0 w 295275"/>
                <a:gd name="connsiteY8-412" fmla="*/ 303904 h 599179"/>
                <a:gd name="connsiteX9-413" fmla="*/ 207995 w 295275"/>
                <a:gd name="connsiteY9-414" fmla="*/ 0 h 599179"/>
                <a:gd name="connsiteX0-415" fmla="*/ 207995 w 295275"/>
                <a:gd name="connsiteY0-416" fmla="*/ 0 h 599179"/>
                <a:gd name="connsiteX1-417" fmla="*/ 218480 w 295275"/>
                <a:gd name="connsiteY1-418" fmla="*/ 17025 h 599179"/>
                <a:gd name="connsiteX2-419" fmla="*/ 263922 w 295275"/>
                <a:gd name="connsiteY2-420" fmla="*/ 59952 h 599179"/>
                <a:gd name="connsiteX3-421" fmla="*/ 275967 w 295275"/>
                <a:gd name="connsiteY3-422" fmla="*/ 66705 h 599179"/>
                <a:gd name="connsiteX4-423" fmla="*/ 152376 w 295275"/>
                <a:gd name="connsiteY4-424" fmla="*/ 303904 h 599179"/>
                <a:gd name="connsiteX5-425" fmla="*/ 295275 w 295275"/>
                <a:gd name="connsiteY5-426" fmla="*/ 303904 h 599179"/>
                <a:gd name="connsiteX6-427" fmla="*/ 295275 w 295275"/>
                <a:gd name="connsiteY6-428" fmla="*/ 599179 h 599179"/>
                <a:gd name="connsiteX7-429" fmla="*/ 0 w 295275"/>
                <a:gd name="connsiteY7-430" fmla="*/ 599179 h 599179"/>
                <a:gd name="connsiteX8-431" fmla="*/ 0 w 295275"/>
                <a:gd name="connsiteY8-432" fmla="*/ 334942 h 599179"/>
                <a:gd name="connsiteX9-433" fmla="*/ 207995 w 295275"/>
                <a:gd name="connsiteY9-434" fmla="*/ 0 h 599179"/>
                <a:gd name="connsiteX0-435" fmla="*/ 207995 w 295275"/>
                <a:gd name="connsiteY0-436" fmla="*/ 0 h 599179"/>
                <a:gd name="connsiteX1-437" fmla="*/ 218480 w 295275"/>
                <a:gd name="connsiteY1-438" fmla="*/ 17025 h 599179"/>
                <a:gd name="connsiteX2-439" fmla="*/ 263922 w 295275"/>
                <a:gd name="connsiteY2-440" fmla="*/ 59952 h 599179"/>
                <a:gd name="connsiteX3-441" fmla="*/ 275967 w 295275"/>
                <a:gd name="connsiteY3-442" fmla="*/ 66705 h 599179"/>
                <a:gd name="connsiteX4-443" fmla="*/ 152376 w 295275"/>
                <a:gd name="connsiteY4-444" fmla="*/ 303904 h 599179"/>
                <a:gd name="connsiteX5-445" fmla="*/ 295275 w 295275"/>
                <a:gd name="connsiteY5-446" fmla="*/ 303904 h 599179"/>
                <a:gd name="connsiteX6-447" fmla="*/ 295275 w 295275"/>
                <a:gd name="connsiteY6-448" fmla="*/ 599179 h 599179"/>
                <a:gd name="connsiteX7-449" fmla="*/ 0 w 295275"/>
                <a:gd name="connsiteY7-450" fmla="*/ 599179 h 599179"/>
                <a:gd name="connsiteX8-451" fmla="*/ 0 w 295275"/>
                <a:gd name="connsiteY8-452" fmla="*/ 334942 h 599179"/>
                <a:gd name="connsiteX9-453" fmla="*/ 207995 w 295275"/>
                <a:gd name="connsiteY9-454" fmla="*/ 0 h 599179"/>
                <a:gd name="connsiteX0-455" fmla="*/ 207995 w 295275"/>
                <a:gd name="connsiteY0-456" fmla="*/ 0 h 599179"/>
                <a:gd name="connsiteX1-457" fmla="*/ 218480 w 295275"/>
                <a:gd name="connsiteY1-458" fmla="*/ 17025 h 599179"/>
                <a:gd name="connsiteX2-459" fmla="*/ 263922 w 295275"/>
                <a:gd name="connsiteY2-460" fmla="*/ 59952 h 599179"/>
                <a:gd name="connsiteX3-461" fmla="*/ 275967 w 295275"/>
                <a:gd name="connsiteY3-462" fmla="*/ 66705 h 599179"/>
                <a:gd name="connsiteX4-463" fmla="*/ 152376 w 295275"/>
                <a:gd name="connsiteY4-464" fmla="*/ 303904 h 599179"/>
                <a:gd name="connsiteX5-465" fmla="*/ 295275 w 295275"/>
                <a:gd name="connsiteY5-466" fmla="*/ 303904 h 599179"/>
                <a:gd name="connsiteX6-467" fmla="*/ 295275 w 295275"/>
                <a:gd name="connsiteY6-468" fmla="*/ 599179 h 599179"/>
                <a:gd name="connsiteX7-469" fmla="*/ 0 w 295275"/>
                <a:gd name="connsiteY7-470" fmla="*/ 599179 h 599179"/>
                <a:gd name="connsiteX8-471" fmla="*/ 0 w 295275"/>
                <a:gd name="connsiteY8-472" fmla="*/ 334942 h 599179"/>
                <a:gd name="connsiteX9-473" fmla="*/ 207995 w 295275"/>
                <a:gd name="connsiteY9-474" fmla="*/ 0 h 59917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</a:cxnLst>
              <a:rect l="l" t="t" r="r" b="b"/>
              <a:pathLst>
                <a:path w="295275" h="599179">
                  <a:moveTo>
                    <a:pt x="207995" y="0"/>
                  </a:moveTo>
                  <a:lnTo>
                    <a:pt x="218480" y="17025"/>
                  </a:lnTo>
                  <a:cubicBezTo>
                    <a:pt x="231034" y="32364"/>
                    <a:pt x="246314" y="46986"/>
                    <a:pt x="263922" y="59952"/>
                  </a:cubicBezTo>
                  <a:lnTo>
                    <a:pt x="275967" y="66705"/>
                  </a:lnTo>
                  <a:cubicBezTo>
                    <a:pt x="274744" y="66607"/>
                    <a:pt x="166924" y="148026"/>
                    <a:pt x="152376" y="303904"/>
                  </a:cubicBezTo>
                  <a:lnTo>
                    <a:pt x="295275" y="303904"/>
                  </a:lnTo>
                  <a:lnTo>
                    <a:pt x="295275" y="599179"/>
                  </a:lnTo>
                  <a:lnTo>
                    <a:pt x="0" y="599179"/>
                  </a:lnTo>
                  <a:lnTo>
                    <a:pt x="0" y="334942"/>
                  </a:lnTo>
                  <a:cubicBezTo>
                    <a:pt x="10368" y="113589"/>
                    <a:pt x="207637" y="2353"/>
                    <a:pt x="207995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PA-组合 24"/>
          <p:cNvGrpSpPr/>
          <p:nvPr userDrawn="1">
            <p:custDataLst>
              <p:tags r:id="rId14"/>
            </p:custDataLst>
          </p:nvPr>
        </p:nvGrpSpPr>
        <p:grpSpPr>
          <a:xfrm>
            <a:off x="2525395" y="-12065"/>
            <a:ext cx="925830" cy="1099820"/>
            <a:chOff x="2471687" y="0"/>
            <a:chExt cx="918749" cy="1091504"/>
          </a:xfrm>
        </p:grpSpPr>
        <p:grpSp>
          <p:nvGrpSpPr>
            <p:cNvPr id="17" name="组合 16"/>
            <p:cNvGrpSpPr/>
            <p:nvPr/>
          </p:nvGrpSpPr>
          <p:grpSpPr>
            <a:xfrm>
              <a:off x="2471687" y="251208"/>
              <a:ext cx="918749" cy="840296"/>
              <a:chOff x="4052089" y="7246140"/>
              <a:chExt cx="1625600" cy="1458925"/>
            </a:xfrm>
          </p:grpSpPr>
          <p:sp>
            <p:nvSpPr>
              <p:cNvPr id="19" name="PA-矩形 26"/>
              <p:cNvSpPr/>
              <p:nvPr>
                <p:custDataLst>
                  <p:tags r:id="rId15"/>
                </p:custDataLst>
              </p:nvPr>
            </p:nvSpPr>
            <p:spPr>
              <a:xfrm>
                <a:off x="4052089" y="7828764"/>
                <a:ext cx="1625598" cy="876301"/>
              </a:xfrm>
              <a:prstGeom prst="rect">
                <a:avLst/>
              </a:prstGeom>
              <a:solidFill>
                <a:schemeClr val="accent2"/>
              </a:solidFill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0" name="PA-矩形 27"/>
              <p:cNvSpPr/>
              <p:nvPr>
                <p:custDataLst>
                  <p:tags r:id="rId16"/>
                </p:custDataLst>
              </p:nvPr>
            </p:nvSpPr>
            <p:spPr>
              <a:xfrm>
                <a:off x="4052091" y="7828766"/>
                <a:ext cx="1625598" cy="386557"/>
              </a:xfrm>
              <a:prstGeom prst="rect">
                <a:avLst/>
              </a:prstGeom>
              <a:solidFill>
                <a:schemeClr val="accent2"/>
              </a:solidFill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cxnSp>
            <p:nvCxnSpPr>
              <p:cNvPr id="21" name="PA-直接连接符 28"/>
              <p:cNvCxnSpPr/>
              <p:nvPr>
                <p:custDataLst>
                  <p:tags r:id="rId17"/>
                </p:custDataLst>
              </p:nvPr>
            </p:nvCxnSpPr>
            <p:spPr>
              <a:xfrm flipH="1">
                <a:off x="4395786" y="7828764"/>
                <a:ext cx="0" cy="386557"/>
              </a:xfrm>
              <a:prstGeom prst="line">
                <a:avLst/>
              </a:prstGeom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A-直接连接符 29"/>
              <p:cNvCxnSpPr/>
              <p:nvPr>
                <p:custDataLst>
                  <p:tags r:id="rId18"/>
                </p:custDataLst>
              </p:nvPr>
            </p:nvCxnSpPr>
            <p:spPr>
              <a:xfrm flipH="1">
                <a:off x="5155404" y="7828759"/>
                <a:ext cx="0" cy="386557"/>
              </a:xfrm>
              <a:prstGeom prst="line">
                <a:avLst/>
              </a:prstGeom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A-直接连接符 30"/>
              <p:cNvCxnSpPr/>
              <p:nvPr>
                <p:custDataLst>
                  <p:tags r:id="rId19"/>
                </p:custDataLst>
              </p:nvPr>
            </p:nvCxnSpPr>
            <p:spPr>
              <a:xfrm flipH="1">
                <a:off x="5286374" y="7828756"/>
                <a:ext cx="0" cy="386557"/>
              </a:xfrm>
              <a:prstGeom prst="line">
                <a:avLst/>
              </a:prstGeom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" name="PA-任意多边形: 形状 17"/>
              <p:cNvSpPr/>
              <p:nvPr>
                <p:custDataLst>
                  <p:tags r:id="rId20"/>
                </p:custDataLst>
              </p:nvPr>
            </p:nvSpPr>
            <p:spPr>
              <a:xfrm>
                <a:off x="4395795" y="7246140"/>
                <a:ext cx="759612" cy="582611"/>
              </a:xfrm>
              <a:custGeom>
                <a:gdLst>
                  <a:gd name="connsiteX0" fmla="*/ 379806 w 759612"/>
                  <a:gd name="connsiteY0" fmla="*/ 0 h 582611"/>
                  <a:gd name="connsiteX1" fmla="*/ 759612 w 759612"/>
                  <a:gd name="connsiteY1" fmla="*/ 575072 h 582611"/>
                  <a:gd name="connsiteX2" fmla="*/ 759110 w 759612"/>
                  <a:gd name="connsiteY2" fmla="*/ 582611 h 582611"/>
                  <a:gd name="connsiteX3" fmla="*/ 502 w 759612"/>
                  <a:gd name="connsiteY3" fmla="*/ 582611 h 582611"/>
                  <a:gd name="connsiteX4" fmla="*/ 0 w 759612"/>
                  <a:gd name="connsiteY4" fmla="*/ 575072 h 582611"/>
                  <a:gd name="connsiteX5" fmla="*/ 379806 w 759612"/>
                  <a:gd name="connsiteY5" fmla="*/ 0 h 58261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59612" h="582611">
                    <a:moveTo>
                      <a:pt x="379806" y="0"/>
                    </a:moveTo>
                    <a:cubicBezTo>
                      <a:pt x="589567" y="0"/>
                      <a:pt x="759612" y="257469"/>
                      <a:pt x="759612" y="575072"/>
                    </a:cubicBezTo>
                    <a:lnTo>
                      <a:pt x="759110" y="582611"/>
                    </a:lnTo>
                    <a:lnTo>
                      <a:pt x="502" y="582611"/>
                    </a:lnTo>
                    <a:lnTo>
                      <a:pt x="0" y="575072"/>
                    </a:lnTo>
                    <a:cubicBezTo>
                      <a:pt x="0" y="257469"/>
                      <a:pt x="170045" y="0"/>
                      <a:pt x="379806" y="0"/>
                    </a:cubicBezTo>
                    <a:close/>
                  </a:path>
                </a:pathLst>
              </a:custGeom>
              <a:noFill/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5" name="PA-任意多边形: 形状 20"/>
              <p:cNvSpPr/>
              <p:nvPr>
                <p:custDataLst>
                  <p:tags r:id="rId21"/>
                </p:custDataLst>
              </p:nvPr>
            </p:nvSpPr>
            <p:spPr>
              <a:xfrm>
                <a:off x="4526764" y="7246145"/>
                <a:ext cx="759612" cy="582611"/>
              </a:xfrm>
              <a:custGeom>
                <a:gdLst>
                  <a:gd name="connsiteX0" fmla="*/ 379806 w 759612"/>
                  <a:gd name="connsiteY0" fmla="*/ 0 h 582611"/>
                  <a:gd name="connsiteX1" fmla="*/ 759612 w 759612"/>
                  <a:gd name="connsiteY1" fmla="*/ 575072 h 582611"/>
                  <a:gd name="connsiteX2" fmla="*/ 759110 w 759612"/>
                  <a:gd name="connsiteY2" fmla="*/ 582611 h 582611"/>
                  <a:gd name="connsiteX3" fmla="*/ 502 w 759612"/>
                  <a:gd name="connsiteY3" fmla="*/ 582611 h 582611"/>
                  <a:gd name="connsiteX4" fmla="*/ 0 w 759612"/>
                  <a:gd name="connsiteY4" fmla="*/ 575072 h 582611"/>
                  <a:gd name="connsiteX5" fmla="*/ 379806 w 759612"/>
                  <a:gd name="connsiteY5" fmla="*/ 0 h 58261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59612" h="582611">
                    <a:moveTo>
                      <a:pt x="379806" y="0"/>
                    </a:moveTo>
                    <a:cubicBezTo>
                      <a:pt x="589567" y="0"/>
                      <a:pt x="759612" y="257469"/>
                      <a:pt x="759612" y="575072"/>
                    </a:cubicBezTo>
                    <a:lnTo>
                      <a:pt x="759110" y="582611"/>
                    </a:lnTo>
                    <a:lnTo>
                      <a:pt x="502" y="582611"/>
                    </a:lnTo>
                    <a:lnTo>
                      <a:pt x="0" y="575072"/>
                    </a:lnTo>
                    <a:cubicBezTo>
                      <a:pt x="0" y="257469"/>
                      <a:pt x="170045" y="0"/>
                      <a:pt x="379806" y="0"/>
                    </a:cubicBezTo>
                    <a:close/>
                  </a:path>
                </a:pathLst>
              </a:custGeom>
              <a:noFill/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</p:grpSp>
        <p:cxnSp>
          <p:nvCxnSpPr>
            <p:cNvPr id="18" name="PA-直接连接符 34"/>
            <p:cNvCxnSpPr/>
            <p:nvPr>
              <p:custDataLst>
                <p:tags r:id="rId22"/>
              </p:custDataLst>
            </p:nvPr>
          </p:nvCxnSpPr>
          <p:spPr>
            <a:xfrm flipH="1" flipV="1">
              <a:off x="2926041" y="0"/>
              <a:ext cx="0" cy="251209"/>
            </a:xfrm>
            <a:prstGeom prst="line">
              <a:avLst/>
            </a:prstGeom>
            <a:ln w="19050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PA-组合 35"/>
          <p:cNvGrpSpPr/>
          <p:nvPr userDrawn="1">
            <p:custDataLst>
              <p:tags r:id="rId23"/>
            </p:custDataLst>
          </p:nvPr>
        </p:nvGrpSpPr>
        <p:grpSpPr>
          <a:xfrm>
            <a:off x="8785860" y="-12065"/>
            <a:ext cx="925830" cy="1099820"/>
            <a:chOff x="2471687" y="0"/>
            <a:chExt cx="918749" cy="1091504"/>
          </a:xfrm>
        </p:grpSpPr>
        <p:grpSp>
          <p:nvGrpSpPr>
            <p:cNvPr id="27" name="组合 26"/>
            <p:cNvGrpSpPr/>
            <p:nvPr/>
          </p:nvGrpSpPr>
          <p:grpSpPr>
            <a:xfrm>
              <a:off x="2471687" y="251208"/>
              <a:ext cx="918749" cy="840296"/>
              <a:chOff x="4052089" y="7246140"/>
              <a:chExt cx="1625600" cy="1458925"/>
            </a:xfrm>
          </p:grpSpPr>
          <p:sp>
            <p:nvSpPr>
              <p:cNvPr id="29" name="PA-矩形 37"/>
              <p:cNvSpPr/>
              <p:nvPr>
                <p:custDataLst>
                  <p:tags r:id="rId24"/>
                </p:custDataLst>
              </p:nvPr>
            </p:nvSpPr>
            <p:spPr>
              <a:xfrm>
                <a:off x="4052089" y="7828764"/>
                <a:ext cx="1625598" cy="876301"/>
              </a:xfrm>
              <a:prstGeom prst="rect">
                <a:avLst/>
              </a:prstGeom>
              <a:solidFill>
                <a:schemeClr val="accent2"/>
              </a:solidFill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30" name="PA-矩形 38"/>
              <p:cNvSpPr/>
              <p:nvPr>
                <p:custDataLst>
                  <p:tags r:id="rId25"/>
                </p:custDataLst>
              </p:nvPr>
            </p:nvSpPr>
            <p:spPr>
              <a:xfrm>
                <a:off x="4052091" y="7828766"/>
                <a:ext cx="1625598" cy="386557"/>
              </a:xfrm>
              <a:prstGeom prst="rect">
                <a:avLst/>
              </a:prstGeom>
              <a:solidFill>
                <a:schemeClr val="accent2"/>
              </a:solidFill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cxnSp>
            <p:nvCxnSpPr>
              <p:cNvPr id="31" name="PA-直接连接符 39"/>
              <p:cNvCxnSpPr/>
              <p:nvPr>
                <p:custDataLst>
                  <p:tags r:id="rId26"/>
                </p:custDataLst>
              </p:nvPr>
            </p:nvCxnSpPr>
            <p:spPr>
              <a:xfrm flipH="1">
                <a:off x="4395786" y="7828764"/>
                <a:ext cx="0" cy="386557"/>
              </a:xfrm>
              <a:prstGeom prst="line">
                <a:avLst/>
              </a:prstGeom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A-直接连接符 50"/>
              <p:cNvCxnSpPr/>
              <p:nvPr>
                <p:custDataLst>
                  <p:tags r:id="rId27"/>
                </p:custDataLst>
              </p:nvPr>
            </p:nvCxnSpPr>
            <p:spPr>
              <a:xfrm flipH="1">
                <a:off x="5155404" y="7828759"/>
                <a:ext cx="0" cy="386557"/>
              </a:xfrm>
              <a:prstGeom prst="line">
                <a:avLst/>
              </a:prstGeom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A-直接连接符 51"/>
              <p:cNvCxnSpPr/>
              <p:nvPr>
                <p:custDataLst>
                  <p:tags r:id="rId28"/>
                </p:custDataLst>
              </p:nvPr>
            </p:nvCxnSpPr>
            <p:spPr>
              <a:xfrm flipH="1">
                <a:off x="5286374" y="7828756"/>
                <a:ext cx="0" cy="386557"/>
              </a:xfrm>
              <a:prstGeom prst="line">
                <a:avLst/>
              </a:prstGeom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PA-任意多边形: 形状 48"/>
              <p:cNvSpPr/>
              <p:nvPr>
                <p:custDataLst>
                  <p:tags r:id="rId29"/>
                </p:custDataLst>
              </p:nvPr>
            </p:nvSpPr>
            <p:spPr>
              <a:xfrm>
                <a:off x="4395795" y="7246140"/>
                <a:ext cx="759612" cy="582611"/>
              </a:xfrm>
              <a:custGeom>
                <a:gdLst>
                  <a:gd name="connsiteX0" fmla="*/ 379806 w 759612"/>
                  <a:gd name="connsiteY0" fmla="*/ 0 h 582611"/>
                  <a:gd name="connsiteX1" fmla="*/ 759612 w 759612"/>
                  <a:gd name="connsiteY1" fmla="*/ 575072 h 582611"/>
                  <a:gd name="connsiteX2" fmla="*/ 759110 w 759612"/>
                  <a:gd name="connsiteY2" fmla="*/ 582611 h 582611"/>
                  <a:gd name="connsiteX3" fmla="*/ 502 w 759612"/>
                  <a:gd name="connsiteY3" fmla="*/ 582611 h 582611"/>
                  <a:gd name="connsiteX4" fmla="*/ 0 w 759612"/>
                  <a:gd name="connsiteY4" fmla="*/ 575072 h 582611"/>
                  <a:gd name="connsiteX5" fmla="*/ 379806 w 759612"/>
                  <a:gd name="connsiteY5" fmla="*/ 0 h 58261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59612" h="582611">
                    <a:moveTo>
                      <a:pt x="379806" y="0"/>
                    </a:moveTo>
                    <a:cubicBezTo>
                      <a:pt x="589567" y="0"/>
                      <a:pt x="759612" y="257469"/>
                      <a:pt x="759612" y="575072"/>
                    </a:cubicBezTo>
                    <a:lnTo>
                      <a:pt x="759110" y="582611"/>
                    </a:lnTo>
                    <a:lnTo>
                      <a:pt x="502" y="582611"/>
                    </a:lnTo>
                    <a:lnTo>
                      <a:pt x="0" y="575072"/>
                    </a:lnTo>
                    <a:cubicBezTo>
                      <a:pt x="0" y="257469"/>
                      <a:pt x="170045" y="0"/>
                      <a:pt x="379806" y="0"/>
                    </a:cubicBezTo>
                    <a:close/>
                  </a:path>
                </a:pathLst>
              </a:custGeom>
              <a:noFill/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35" name="PA-任意多边形: 形状 49"/>
              <p:cNvSpPr/>
              <p:nvPr>
                <p:custDataLst>
                  <p:tags r:id="rId30"/>
                </p:custDataLst>
              </p:nvPr>
            </p:nvSpPr>
            <p:spPr>
              <a:xfrm>
                <a:off x="4526764" y="7246145"/>
                <a:ext cx="759612" cy="582611"/>
              </a:xfrm>
              <a:custGeom>
                <a:gdLst>
                  <a:gd name="connsiteX0" fmla="*/ 379806 w 759612"/>
                  <a:gd name="connsiteY0" fmla="*/ 0 h 582611"/>
                  <a:gd name="connsiteX1" fmla="*/ 759612 w 759612"/>
                  <a:gd name="connsiteY1" fmla="*/ 575072 h 582611"/>
                  <a:gd name="connsiteX2" fmla="*/ 759110 w 759612"/>
                  <a:gd name="connsiteY2" fmla="*/ 582611 h 582611"/>
                  <a:gd name="connsiteX3" fmla="*/ 502 w 759612"/>
                  <a:gd name="connsiteY3" fmla="*/ 582611 h 582611"/>
                  <a:gd name="connsiteX4" fmla="*/ 0 w 759612"/>
                  <a:gd name="connsiteY4" fmla="*/ 575072 h 582611"/>
                  <a:gd name="connsiteX5" fmla="*/ 379806 w 759612"/>
                  <a:gd name="connsiteY5" fmla="*/ 0 h 58261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59612" h="582611">
                    <a:moveTo>
                      <a:pt x="379806" y="0"/>
                    </a:moveTo>
                    <a:cubicBezTo>
                      <a:pt x="589567" y="0"/>
                      <a:pt x="759612" y="257469"/>
                      <a:pt x="759612" y="575072"/>
                    </a:cubicBezTo>
                    <a:lnTo>
                      <a:pt x="759110" y="582611"/>
                    </a:lnTo>
                    <a:lnTo>
                      <a:pt x="502" y="582611"/>
                    </a:lnTo>
                    <a:lnTo>
                      <a:pt x="0" y="575072"/>
                    </a:lnTo>
                    <a:cubicBezTo>
                      <a:pt x="0" y="257469"/>
                      <a:pt x="170045" y="0"/>
                      <a:pt x="379806" y="0"/>
                    </a:cubicBezTo>
                    <a:close/>
                  </a:path>
                </a:pathLst>
              </a:custGeom>
              <a:noFill/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</p:grpSp>
        <p:cxnSp>
          <p:nvCxnSpPr>
            <p:cNvPr id="28" name="PA-直接连接符 54"/>
            <p:cNvCxnSpPr/>
            <p:nvPr>
              <p:custDataLst>
                <p:tags r:id="rId31"/>
              </p:custDataLst>
            </p:nvPr>
          </p:nvCxnSpPr>
          <p:spPr>
            <a:xfrm flipH="1" flipV="1">
              <a:off x="2926041" y="0"/>
              <a:ext cx="0" cy="251209"/>
            </a:xfrm>
            <a:prstGeom prst="line">
              <a:avLst/>
            </a:prstGeom>
            <a:ln w="19050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2"/>
            </p:custDataLst>
          </p:nvPr>
        </p:nvSpPr>
        <p:spPr>
          <a:xfrm>
            <a:off x="2669124" y="3518552"/>
            <a:ext cx="6853750" cy="1217647"/>
          </a:xfrm>
        </p:spPr>
        <p:txBody>
          <a:bodyPr lIns="90000" tIns="46800" rIns="90000" bIns="46800" anchor="ctr" anchorCtr="0">
            <a:normAutofit/>
          </a:bodyPr>
          <a:lstStyle>
            <a:lvl1pPr algn="ctr">
              <a:defRPr sz="54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乐喵体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0" y="-7620"/>
            <a:ext cx="12192000" cy="962660"/>
            <a:chOff x="0" y="-7620"/>
            <a:chExt cx="12192000" cy="962660"/>
          </a:xfrm>
        </p:grpSpPr>
        <p:pic>
          <p:nvPicPr>
            <p:cNvPr id="10" name="图片 9" descr="图层 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rot="10800000">
              <a:off x="10440670" y="-7620"/>
              <a:ext cx="1751330" cy="716280"/>
            </a:xfrm>
            <a:prstGeom prst="rect">
              <a:avLst/>
            </a:prstGeom>
          </p:spPr>
        </p:pic>
        <p:pic>
          <p:nvPicPr>
            <p:cNvPr id="11" name="图片 10" descr="图层 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10800000">
              <a:off x="0" y="-7620"/>
              <a:ext cx="1053465" cy="9626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>
                <a:latin typeface="微软雅黑" panose="020b0503020204020204" charset="-122"/>
                <a:ea typeface="微软雅黑"/>
              </a:defRPr>
            </a:lvl1pPr>
            <a:lvl2pPr>
              <a:defRPr sz="1600">
                <a:latin typeface="微软雅黑" panose="020b0503020204020204" charset="-122"/>
                <a:ea typeface="微软雅黑"/>
              </a:defRPr>
            </a:lvl2pPr>
            <a:lvl3pPr>
              <a:defRPr sz="1600">
                <a:latin typeface="微软雅黑" panose="020b0503020204020204" charset="-122"/>
                <a:ea typeface="微软雅黑"/>
              </a:defRPr>
            </a:lvl3pPr>
            <a:lvl4pPr>
              <a:defRPr sz="1600">
                <a:latin typeface="微软雅黑" panose="020b0503020204020204" charset="-122"/>
                <a:ea typeface="微软雅黑"/>
              </a:defRPr>
            </a:lvl4pPr>
            <a:lvl5pPr>
              <a:defRPr sz="1600"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0" y="-7620"/>
            <a:ext cx="12192000" cy="962660"/>
            <a:chOff x="0" y="-7620"/>
            <a:chExt cx="12192000" cy="962660"/>
          </a:xfrm>
        </p:grpSpPr>
        <p:pic>
          <p:nvPicPr>
            <p:cNvPr id="11" name="图片 10" descr="图层 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rot="10800000">
              <a:off x="10440670" y="-7620"/>
              <a:ext cx="1751330" cy="716280"/>
            </a:xfrm>
            <a:prstGeom prst="rect">
              <a:avLst/>
            </a:prstGeom>
          </p:spPr>
        </p:pic>
        <p:pic>
          <p:nvPicPr>
            <p:cNvPr id="12" name="图片 11" descr="图层 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10800000">
              <a:off x="0" y="-7620"/>
              <a:ext cx="1053465" cy="9626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pattFill prst="lgGrid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6" name="图片 5" descr="图片1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49" y="-41030"/>
            <a:ext cx="12192098" cy="689903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718675" y="4854575"/>
            <a:ext cx="2138680" cy="2197100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9"/>
            </p:custDataLst>
          </p:nvPr>
        </p:nvSpPr>
        <p:spPr>
          <a:xfrm>
            <a:off x="2015490" y="913765"/>
            <a:ext cx="8161020" cy="849630"/>
          </a:xfrm>
          <a:prstGeom prst="rect">
            <a:avLst/>
          </a:prstGeom>
          <a:solidFill>
            <a:schemeClr val="bg1"/>
          </a:solidFill>
          <a:ln w="50800">
            <a:solidFill>
              <a:schemeClr val="accent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9" name="组合 8"/>
          <p:cNvGrpSpPr/>
          <p:nvPr userDrawn="1">
            <p:custDataLst>
              <p:tags r:id="rId10"/>
            </p:custDataLst>
          </p:nvPr>
        </p:nvGrpSpPr>
        <p:grpSpPr>
          <a:xfrm>
            <a:off x="3874135" y="535940"/>
            <a:ext cx="634365" cy="568960"/>
            <a:chOff x="4052094" y="7246145"/>
            <a:chExt cx="1625600" cy="1458911"/>
          </a:xfrm>
        </p:grpSpPr>
        <p:sp>
          <p:nvSpPr>
            <p:cNvPr id="10" name="矩形 9"/>
            <p:cNvSpPr/>
            <p:nvPr>
              <p:custDataLst>
                <p:tags r:id="rId11"/>
              </p:custDataLst>
            </p:nvPr>
          </p:nvSpPr>
          <p:spPr>
            <a:xfrm>
              <a:off x="4052094" y="7828756"/>
              <a:ext cx="1625600" cy="876300"/>
            </a:xfrm>
            <a:prstGeom prst="rect">
              <a:avLst/>
            </a:prstGeom>
            <a:solidFill>
              <a:schemeClr val="accent2"/>
            </a:solidFill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12"/>
              </p:custDataLst>
            </p:nvPr>
          </p:nvSpPr>
          <p:spPr>
            <a:xfrm>
              <a:off x="4052094" y="7828756"/>
              <a:ext cx="1625600" cy="386556"/>
            </a:xfrm>
            <a:prstGeom prst="rect">
              <a:avLst/>
            </a:prstGeom>
            <a:solidFill>
              <a:schemeClr val="accent2"/>
            </a:solidFill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cxnSp>
          <p:nvCxnSpPr>
            <p:cNvPr id="12" name="直接连接符 11"/>
            <p:cNvCxnSpPr/>
            <p:nvPr>
              <p:custDataLst>
                <p:tags r:id="rId13"/>
              </p:custDataLst>
            </p:nvPr>
          </p:nvCxnSpPr>
          <p:spPr>
            <a:xfrm flipH="1">
              <a:off x="4395788" y="7828756"/>
              <a:ext cx="0" cy="386556"/>
            </a:xfrm>
            <a:prstGeom prst="line">
              <a:avLst/>
            </a:prstGeom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连接符 12"/>
            <p:cNvCxnSpPr/>
            <p:nvPr>
              <p:custDataLst>
                <p:tags r:id="rId14"/>
              </p:custDataLst>
            </p:nvPr>
          </p:nvCxnSpPr>
          <p:spPr>
            <a:xfrm flipH="1">
              <a:off x="5155407" y="7828756"/>
              <a:ext cx="0" cy="386556"/>
            </a:xfrm>
            <a:prstGeom prst="line">
              <a:avLst/>
            </a:prstGeom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/>
            <p:cNvCxnSpPr/>
            <p:nvPr>
              <p:custDataLst>
                <p:tags r:id="rId15"/>
              </p:custDataLst>
            </p:nvPr>
          </p:nvCxnSpPr>
          <p:spPr>
            <a:xfrm flipH="1">
              <a:off x="5286376" y="7828756"/>
              <a:ext cx="0" cy="386556"/>
            </a:xfrm>
            <a:prstGeom prst="line">
              <a:avLst/>
            </a:prstGeom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任意多边形: 形状 17"/>
            <p:cNvSpPr/>
            <p:nvPr>
              <p:custDataLst>
                <p:tags r:id="rId16"/>
              </p:custDataLst>
            </p:nvPr>
          </p:nvSpPr>
          <p:spPr>
            <a:xfrm>
              <a:off x="4395795" y="7246145"/>
              <a:ext cx="759612" cy="582611"/>
            </a:xfrm>
            <a:custGeom>
              <a:gdLst>
                <a:gd name="connsiteX0" fmla="*/ 379806 w 759612"/>
                <a:gd name="connsiteY0" fmla="*/ 0 h 582611"/>
                <a:gd name="connsiteX1" fmla="*/ 759612 w 759612"/>
                <a:gd name="connsiteY1" fmla="*/ 575072 h 582611"/>
                <a:gd name="connsiteX2" fmla="*/ 759110 w 759612"/>
                <a:gd name="connsiteY2" fmla="*/ 582611 h 582611"/>
                <a:gd name="connsiteX3" fmla="*/ 502 w 759612"/>
                <a:gd name="connsiteY3" fmla="*/ 582611 h 582611"/>
                <a:gd name="connsiteX4" fmla="*/ 0 w 759612"/>
                <a:gd name="connsiteY4" fmla="*/ 575072 h 582611"/>
                <a:gd name="connsiteX5" fmla="*/ 379806 w 759612"/>
                <a:gd name="connsiteY5" fmla="*/ 0 h 5826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12" h="582611">
                  <a:moveTo>
                    <a:pt x="379806" y="0"/>
                  </a:moveTo>
                  <a:cubicBezTo>
                    <a:pt x="589567" y="0"/>
                    <a:pt x="759612" y="257469"/>
                    <a:pt x="759612" y="575072"/>
                  </a:cubicBezTo>
                  <a:lnTo>
                    <a:pt x="759110" y="582611"/>
                  </a:lnTo>
                  <a:lnTo>
                    <a:pt x="502" y="582611"/>
                  </a:lnTo>
                  <a:lnTo>
                    <a:pt x="0" y="575072"/>
                  </a:lnTo>
                  <a:cubicBezTo>
                    <a:pt x="0" y="257469"/>
                    <a:pt x="170045" y="0"/>
                    <a:pt x="379806" y="0"/>
                  </a:cubicBezTo>
                  <a:close/>
                </a:path>
              </a:pathLst>
            </a:custGeom>
            <a:noFill/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16" name="任意多边形: 形状 20"/>
            <p:cNvSpPr/>
            <p:nvPr>
              <p:custDataLst>
                <p:tags r:id="rId17"/>
              </p:custDataLst>
            </p:nvPr>
          </p:nvSpPr>
          <p:spPr>
            <a:xfrm>
              <a:off x="4526764" y="7246145"/>
              <a:ext cx="759612" cy="582611"/>
            </a:xfrm>
            <a:custGeom>
              <a:gdLst>
                <a:gd name="connsiteX0" fmla="*/ 379806 w 759612"/>
                <a:gd name="connsiteY0" fmla="*/ 0 h 582611"/>
                <a:gd name="connsiteX1" fmla="*/ 759612 w 759612"/>
                <a:gd name="connsiteY1" fmla="*/ 575072 h 582611"/>
                <a:gd name="connsiteX2" fmla="*/ 759110 w 759612"/>
                <a:gd name="connsiteY2" fmla="*/ 582611 h 582611"/>
                <a:gd name="connsiteX3" fmla="*/ 502 w 759612"/>
                <a:gd name="connsiteY3" fmla="*/ 582611 h 582611"/>
                <a:gd name="connsiteX4" fmla="*/ 0 w 759612"/>
                <a:gd name="connsiteY4" fmla="*/ 575072 h 582611"/>
                <a:gd name="connsiteX5" fmla="*/ 379806 w 759612"/>
                <a:gd name="connsiteY5" fmla="*/ 0 h 5826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12" h="582611">
                  <a:moveTo>
                    <a:pt x="379806" y="0"/>
                  </a:moveTo>
                  <a:cubicBezTo>
                    <a:pt x="589567" y="0"/>
                    <a:pt x="759612" y="257469"/>
                    <a:pt x="759612" y="575072"/>
                  </a:cubicBezTo>
                  <a:lnTo>
                    <a:pt x="759110" y="582611"/>
                  </a:lnTo>
                  <a:lnTo>
                    <a:pt x="502" y="582611"/>
                  </a:lnTo>
                  <a:lnTo>
                    <a:pt x="0" y="575072"/>
                  </a:lnTo>
                  <a:cubicBezTo>
                    <a:pt x="0" y="257469"/>
                    <a:pt x="170045" y="0"/>
                    <a:pt x="379806" y="0"/>
                  </a:cubicBezTo>
                  <a:close/>
                </a:path>
              </a:pathLst>
            </a:custGeom>
            <a:noFill/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</p:grpSp>
      <p:grpSp>
        <p:nvGrpSpPr>
          <p:cNvPr id="17" name="组合 16"/>
          <p:cNvGrpSpPr/>
          <p:nvPr userDrawn="1">
            <p:custDataLst>
              <p:tags r:id="rId18"/>
            </p:custDataLst>
          </p:nvPr>
        </p:nvGrpSpPr>
        <p:grpSpPr>
          <a:xfrm>
            <a:off x="7619365" y="535940"/>
            <a:ext cx="634365" cy="568960"/>
            <a:chOff x="4052094" y="7246145"/>
            <a:chExt cx="1625600" cy="1458911"/>
          </a:xfrm>
        </p:grpSpPr>
        <p:sp>
          <p:nvSpPr>
            <p:cNvPr id="18" name="矩形 17"/>
            <p:cNvSpPr/>
            <p:nvPr>
              <p:custDataLst>
                <p:tags r:id="rId19"/>
              </p:custDataLst>
            </p:nvPr>
          </p:nvSpPr>
          <p:spPr>
            <a:xfrm>
              <a:off x="4052094" y="7828756"/>
              <a:ext cx="1625600" cy="876300"/>
            </a:xfrm>
            <a:prstGeom prst="rect">
              <a:avLst/>
            </a:prstGeom>
            <a:solidFill>
              <a:schemeClr val="accent2"/>
            </a:solidFill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19" name="矩形 18"/>
            <p:cNvSpPr/>
            <p:nvPr>
              <p:custDataLst>
                <p:tags r:id="rId20"/>
              </p:custDataLst>
            </p:nvPr>
          </p:nvSpPr>
          <p:spPr>
            <a:xfrm>
              <a:off x="4052094" y="7828756"/>
              <a:ext cx="1625600" cy="386556"/>
            </a:xfrm>
            <a:prstGeom prst="rect">
              <a:avLst/>
            </a:prstGeom>
            <a:solidFill>
              <a:schemeClr val="accent2"/>
            </a:solidFill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cxnSp>
          <p:nvCxnSpPr>
            <p:cNvPr id="20" name="直接连接符 19"/>
            <p:cNvCxnSpPr/>
            <p:nvPr>
              <p:custDataLst>
                <p:tags r:id="rId21"/>
              </p:custDataLst>
            </p:nvPr>
          </p:nvCxnSpPr>
          <p:spPr>
            <a:xfrm flipH="1">
              <a:off x="4395788" y="7828756"/>
              <a:ext cx="0" cy="386556"/>
            </a:xfrm>
            <a:prstGeom prst="line">
              <a:avLst/>
            </a:prstGeom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直接连接符 20"/>
            <p:cNvCxnSpPr/>
            <p:nvPr>
              <p:custDataLst>
                <p:tags r:id="rId22"/>
              </p:custDataLst>
            </p:nvPr>
          </p:nvCxnSpPr>
          <p:spPr>
            <a:xfrm flipH="1">
              <a:off x="5155407" y="7828756"/>
              <a:ext cx="0" cy="386556"/>
            </a:xfrm>
            <a:prstGeom prst="line">
              <a:avLst/>
            </a:prstGeom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接连接符 21"/>
            <p:cNvCxnSpPr/>
            <p:nvPr>
              <p:custDataLst>
                <p:tags r:id="rId23"/>
              </p:custDataLst>
            </p:nvPr>
          </p:nvCxnSpPr>
          <p:spPr>
            <a:xfrm flipH="1">
              <a:off x="5286376" y="7828756"/>
              <a:ext cx="0" cy="386556"/>
            </a:xfrm>
            <a:prstGeom prst="line">
              <a:avLst/>
            </a:prstGeom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任意多边形: 形状 29"/>
            <p:cNvSpPr/>
            <p:nvPr>
              <p:custDataLst>
                <p:tags r:id="rId24"/>
              </p:custDataLst>
            </p:nvPr>
          </p:nvSpPr>
          <p:spPr>
            <a:xfrm>
              <a:off x="4395795" y="7246145"/>
              <a:ext cx="759612" cy="582611"/>
            </a:xfrm>
            <a:custGeom>
              <a:gdLst>
                <a:gd name="connsiteX0" fmla="*/ 379806 w 759612"/>
                <a:gd name="connsiteY0" fmla="*/ 0 h 582611"/>
                <a:gd name="connsiteX1" fmla="*/ 759612 w 759612"/>
                <a:gd name="connsiteY1" fmla="*/ 575072 h 582611"/>
                <a:gd name="connsiteX2" fmla="*/ 759110 w 759612"/>
                <a:gd name="connsiteY2" fmla="*/ 582611 h 582611"/>
                <a:gd name="connsiteX3" fmla="*/ 502 w 759612"/>
                <a:gd name="connsiteY3" fmla="*/ 582611 h 582611"/>
                <a:gd name="connsiteX4" fmla="*/ 0 w 759612"/>
                <a:gd name="connsiteY4" fmla="*/ 575072 h 582611"/>
                <a:gd name="connsiteX5" fmla="*/ 379806 w 759612"/>
                <a:gd name="connsiteY5" fmla="*/ 0 h 5826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12" h="582611">
                  <a:moveTo>
                    <a:pt x="379806" y="0"/>
                  </a:moveTo>
                  <a:cubicBezTo>
                    <a:pt x="589567" y="0"/>
                    <a:pt x="759612" y="257469"/>
                    <a:pt x="759612" y="575072"/>
                  </a:cubicBezTo>
                  <a:lnTo>
                    <a:pt x="759110" y="582611"/>
                  </a:lnTo>
                  <a:lnTo>
                    <a:pt x="502" y="582611"/>
                  </a:lnTo>
                  <a:lnTo>
                    <a:pt x="0" y="575072"/>
                  </a:lnTo>
                  <a:cubicBezTo>
                    <a:pt x="0" y="257469"/>
                    <a:pt x="170045" y="0"/>
                    <a:pt x="379806" y="0"/>
                  </a:cubicBezTo>
                  <a:close/>
                </a:path>
              </a:pathLst>
            </a:custGeom>
            <a:noFill/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24" name="任意多边形: 形状 30"/>
            <p:cNvSpPr/>
            <p:nvPr>
              <p:custDataLst>
                <p:tags r:id="rId25"/>
              </p:custDataLst>
            </p:nvPr>
          </p:nvSpPr>
          <p:spPr>
            <a:xfrm>
              <a:off x="4526764" y="7246145"/>
              <a:ext cx="759612" cy="582611"/>
            </a:xfrm>
            <a:custGeom>
              <a:gdLst>
                <a:gd name="connsiteX0" fmla="*/ 379806 w 759612"/>
                <a:gd name="connsiteY0" fmla="*/ 0 h 582611"/>
                <a:gd name="connsiteX1" fmla="*/ 759612 w 759612"/>
                <a:gd name="connsiteY1" fmla="*/ 575072 h 582611"/>
                <a:gd name="connsiteX2" fmla="*/ 759110 w 759612"/>
                <a:gd name="connsiteY2" fmla="*/ 582611 h 582611"/>
                <a:gd name="connsiteX3" fmla="*/ 502 w 759612"/>
                <a:gd name="connsiteY3" fmla="*/ 582611 h 582611"/>
                <a:gd name="connsiteX4" fmla="*/ 0 w 759612"/>
                <a:gd name="connsiteY4" fmla="*/ 575072 h 582611"/>
                <a:gd name="connsiteX5" fmla="*/ 379806 w 759612"/>
                <a:gd name="connsiteY5" fmla="*/ 0 h 5826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12" h="582611">
                  <a:moveTo>
                    <a:pt x="379806" y="0"/>
                  </a:moveTo>
                  <a:cubicBezTo>
                    <a:pt x="589567" y="0"/>
                    <a:pt x="759612" y="257469"/>
                    <a:pt x="759612" y="575072"/>
                  </a:cubicBezTo>
                  <a:lnTo>
                    <a:pt x="759110" y="582611"/>
                  </a:lnTo>
                  <a:lnTo>
                    <a:pt x="502" y="582611"/>
                  </a:lnTo>
                  <a:lnTo>
                    <a:pt x="0" y="575072"/>
                  </a:lnTo>
                  <a:cubicBezTo>
                    <a:pt x="0" y="257469"/>
                    <a:pt x="170045" y="0"/>
                    <a:pt x="379806" y="0"/>
                  </a:cubicBezTo>
                  <a:close/>
                </a:path>
              </a:pathLst>
            </a:custGeom>
            <a:noFill/>
            <a:ln w="222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</p:grpSp>
      <p:cxnSp>
        <p:nvCxnSpPr>
          <p:cNvPr id="25" name="直接连接符 24"/>
          <p:cNvCxnSpPr/>
          <p:nvPr userDrawn="1">
            <p:custDataLst>
              <p:tags r:id="rId26"/>
            </p:custDataLst>
          </p:nvPr>
        </p:nvCxnSpPr>
        <p:spPr>
          <a:xfrm flipH="1" flipV="1">
            <a:off x="4186555" y="0"/>
            <a:ext cx="0" cy="53594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 userDrawn="1">
            <p:custDataLst>
              <p:tags r:id="rId27"/>
            </p:custDataLst>
          </p:nvPr>
        </p:nvCxnSpPr>
        <p:spPr>
          <a:xfrm flipH="1" flipV="1">
            <a:off x="7936230" y="0"/>
            <a:ext cx="0" cy="53594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0" y="-7620"/>
            <a:ext cx="12192000" cy="962660"/>
            <a:chOff x="0" y="-7620"/>
            <a:chExt cx="12192000" cy="962660"/>
          </a:xfrm>
        </p:grpSpPr>
        <p:pic>
          <p:nvPicPr>
            <p:cNvPr id="10" name="图片 9" descr="图层 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rot="10800000">
              <a:off x="10440670" y="-7620"/>
              <a:ext cx="1751330" cy="716280"/>
            </a:xfrm>
            <a:prstGeom prst="rect">
              <a:avLst/>
            </a:prstGeom>
          </p:spPr>
        </p:pic>
        <p:pic>
          <p:nvPicPr>
            <p:cNvPr id="11" name="图片 10" descr="图层 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10800000">
              <a:off x="0" y="-7620"/>
              <a:ext cx="1053465" cy="9626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0" y="-7620"/>
            <a:ext cx="12192000" cy="962660"/>
            <a:chOff x="0" y="-7620"/>
            <a:chExt cx="12192000" cy="962660"/>
          </a:xfrm>
        </p:grpSpPr>
        <p:pic>
          <p:nvPicPr>
            <p:cNvPr id="10" name="图片 9" descr="图层 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rot="10800000">
              <a:off x="10440670" y="-7620"/>
              <a:ext cx="1751330" cy="716280"/>
            </a:xfrm>
            <a:prstGeom prst="rect">
              <a:avLst/>
            </a:prstGeom>
          </p:spPr>
        </p:pic>
        <p:pic>
          <p:nvPicPr>
            <p:cNvPr id="11" name="图片 10" descr="图层 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10800000">
              <a:off x="0" y="-7620"/>
              <a:ext cx="1053465" cy="96266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6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7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1pPr>
            <a:lvl2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2pPr>
            <a:lvl3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3pPr>
            <a:lvl4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4pPr>
            <a:lvl5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0" y="-7620"/>
            <a:ext cx="12192000" cy="962660"/>
            <a:chOff x="0" y="-7620"/>
            <a:chExt cx="12192000" cy="962660"/>
          </a:xfrm>
        </p:grpSpPr>
        <p:pic>
          <p:nvPicPr>
            <p:cNvPr id="10" name="图片 9" descr="图层 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rot="10800000">
              <a:off x="10440670" y="-7620"/>
              <a:ext cx="1751330" cy="716280"/>
            </a:xfrm>
            <a:prstGeom prst="rect">
              <a:avLst/>
            </a:prstGeom>
          </p:spPr>
        </p:pic>
        <p:pic>
          <p:nvPicPr>
            <p:cNvPr id="11" name="图片 10" descr="图层 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10800000">
              <a:off x="0" y="-7620"/>
              <a:ext cx="1053465" cy="96266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pattFill prst="lgGrid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527050" y="652780"/>
            <a:ext cx="10953750" cy="5618480"/>
          </a:xfrm>
          <a:prstGeom prst="rect">
            <a:avLst/>
          </a:prstGeom>
          <a:solidFill>
            <a:schemeClr val="accent6"/>
          </a:solidFill>
          <a:ln w="508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" name="矩形 6"/>
          <p:cNvSpPr/>
          <p:nvPr userDrawn="1">
            <p:custDataLst>
              <p:tags r:id="rId2"/>
            </p:custDataLst>
          </p:nvPr>
        </p:nvSpPr>
        <p:spPr>
          <a:xfrm>
            <a:off x="711200" y="906780"/>
            <a:ext cx="10953750" cy="5570220"/>
          </a:xfrm>
          <a:prstGeom prst="rect">
            <a:avLst/>
          </a:prstGeom>
          <a:solidFill>
            <a:schemeClr val="bg1"/>
          </a:solidFill>
          <a:ln w="50800">
            <a:solidFill>
              <a:schemeClr val="accent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3"/>
            </p:custDataLst>
          </p:nvPr>
        </p:nvGrpSpPr>
        <p:grpSpPr>
          <a:xfrm>
            <a:off x="2078990" y="-12065"/>
            <a:ext cx="1041400" cy="1237615"/>
            <a:chOff x="2471687" y="0"/>
            <a:chExt cx="918749" cy="1091504"/>
          </a:xfrm>
        </p:grpSpPr>
        <p:grpSp>
          <p:nvGrpSpPr>
            <p:cNvPr id="9" name="组合 8"/>
            <p:cNvGrpSpPr/>
            <p:nvPr/>
          </p:nvGrpSpPr>
          <p:grpSpPr>
            <a:xfrm>
              <a:off x="2471687" y="251208"/>
              <a:ext cx="918749" cy="840296"/>
              <a:chOff x="4052089" y="7246140"/>
              <a:chExt cx="1625600" cy="1458925"/>
            </a:xfrm>
          </p:grpSpPr>
          <p:sp>
            <p:nvSpPr>
              <p:cNvPr id="11" name="矩形 10"/>
              <p:cNvSpPr/>
              <p:nvPr>
                <p:custDataLst>
                  <p:tags r:id="rId4"/>
                </p:custDataLst>
              </p:nvPr>
            </p:nvSpPr>
            <p:spPr>
              <a:xfrm>
                <a:off x="4052089" y="7828764"/>
                <a:ext cx="1625598" cy="876301"/>
              </a:xfrm>
              <a:prstGeom prst="rect">
                <a:avLst/>
              </a:prstGeom>
              <a:solidFill>
                <a:schemeClr val="accent2"/>
              </a:solidFill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12" name="矩形 11"/>
              <p:cNvSpPr/>
              <p:nvPr>
                <p:custDataLst>
                  <p:tags r:id="rId5"/>
                </p:custDataLst>
              </p:nvPr>
            </p:nvSpPr>
            <p:spPr>
              <a:xfrm>
                <a:off x="4052091" y="7828766"/>
                <a:ext cx="1625598" cy="386557"/>
              </a:xfrm>
              <a:prstGeom prst="rect">
                <a:avLst/>
              </a:prstGeom>
              <a:solidFill>
                <a:schemeClr val="accent2"/>
              </a:solidFill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cxnSp>
            <p:nvCxnSpPr>
              <p:cNvPr id="13" name="直接连接符 12"/>
              <p:cNvCxnSpPr/>
              <p:nvPr>
                <p:custDataLst>
                  <p:tags r:id="rId6"/>
                </p:custDataLst>
              </p:nvPr>
            </p:nvCxnSpPr>
            <p:spPr>
              <a:xfrm flipH="1">
                <a:off x="4395786" y="7828764"/>
                <a:ext cx="0" cy="386557"/>
              </a:xfrm>
              <a:prstGeom prst="line">
                <a:avLst/>
              </a:prstGeom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>
                <p:custDataLst>
                  <p:tags r:id="rId7"/>
                </p:custDataLst>
              </p:nvPr>
            </p:nvCxnSpPr>
            <p:spPr>
              <a:xfrm flipH="1">
                <a:off x="5155404" y="7828759"/>
                <a:ext cx="0" cy="386557"/>
              </a:xfrm>
              <a:prstGeom prst="line">
                <a:avLst/>
              </a:prstGeom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>
                <p:custDataLst>
                  <p:tags r:id="rId8"/>
                </p:custDataLst>
              </p:nvPr>
            </p:nvCxnSpPr>
            <p:spPr>
              <a:xfrm flipH="1">
                <a:off x="5286374" y="7828756"/>
                <a:ext cx="0" cy="386557"/>
              </a:xfrm>
              <a:prstGeom prst="line">
                <a:avLst/>
              </a:prstGeom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任意多边形: 形状 15"/>
              <p:cNvSpPr/>
              <p:nvPr>
                <p:custDataLst>
                  <p:tags r:id="rId9"/>
                </p:custDataLst>
              </p:nvPr>
            </p:nvSpPr>
            <p:spPr>
              <a:xfrm>
                <a:off x="4395795" y="7246140"/>
                <a:ext cx="759612" cy="582611"/>
              </a:xfrm>
              <a:custGeom>
                <a:gdLst>
                  <a:gd name="connsiteX0" fmla="*/ 379806 w 759612"/>
                  <a:gd name="connsiteY0" fmla="*/ 0 h 582611"/>
                  <a:gd name="connsiteX1" fmla="*/ 759612 w 759612"/>
                  <a:gd name="connsiteY1" fmla="*/ 575072 h 582611"/>
                  <a:gd name="connsiteX2" fmla="*/ 759110 w 759612"/>
                  <a:gd name="connsiteY2" fmla="*/ 582611 h 582611"/>
                  <a:gd name="connsiteX3" fmla="*/ 502 w 759612"/>
                  <a:gd name="connsiteY3" fmla="*/ 582611 h 582611"/>
                  <a:gd name="connsiteX4" fmla="*/ 0 w 759612"/>
                  <a:gd name="connsiteY4" fmla="*/ 575072 h 582611"/>
                  <a:gd name="connsiteX5" fmla="*/ 379806 w 759612"/>
                  <a:gd name="connsiteY5" fmla="*/ 0 h 58261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59612" h="582611">
                    <a:moveTo>
                      <a:pt x="379806" y="0"/>
                    </a:moveTo>
                    <a:cubicBezTo>
                      <a:pt x="589567" y="0"/>
                      <a:pt x="759612" y="257469"/>
                      <a:pt x="759612" y="575072"/>
                    </a:cubicBezTo>
                    <a:lnTo>
                      <a:pt x="759110" y="582611"/>
                    </a:lnTo>
                    <a:lnTo>
                      <a:pt x="502" y="582611"/>
                    </a:lnTo>
                    <a:lnTo>
                      <a:pt x="0" y="575072"/>
                    </a:lnTo>
                    <a:cubicBezTo>
                      <a:pt x="0" y="257469"/>
                      <a:pt x="170045" y="0"/>
                      <a:pt x="379806" y="0"/>
                    </a:cubicBezTo>
                    <a:close/>
                  </a:path>
                </a:pathLst>
              </a:custGeom>
              <a:noFill/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17" name="任意多边形: 形状 16"/>
              <p:cNvSpPr/>
              <p:nvPr>
                <p:custDataLst>
                  <p:tags r:id="rId10"/>
                </p:custDataLst>
              </p:nvPr>
            </p:nvSpPr>
            <p:spPr>
              <a:xfrm>
                <a:off x="4526764" y="7246145"/>
                <a:ext cx="759612" cy="582611"/>
              </a:xfrm>
              <a:custGeom>
                <a:gdLst>
                  <a:gd name="connsiteX0" fmla="*/ 379806 w 759612"/>
                  <a:gd name="connsiteY0" fmla="*/ 0 h 582611"/>
                  <a:gd name="connsiteX1" fmla="*/ 759612 w 759612"/>
                  <a:gd name="connsiteY1" fmla="*/ 575072 h 582611"/>
                  <a:gd name="connsiteX2" fmla="*/ 759110 w 759612"/>
                  <a:gd name="connsiteY2" fmla="*/ 582611 h 582611"/>
                  <a:gd name="connsiteX3" fmla="*/ 502 w 759612"/>
                  <a:gd name="connsiteY3" fmla="*/ 582611 h 582611"/>
                  <a:gd name="connsiteX4" fmla="*/ 0 w 759612"/>
                  <a:gd name="connsiteY4" fmla="*/ 575072 h 582611"/>
                  <a:gd name="connsiteX5" fmla="*/ 379806 w 759612"/>
                  <a:gd name="connsiteY5" fmla="*/ 0 h 58261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59612" h="582611">
                    <a:moveTo>
                      <a:pt x="379806" y="0"/>
                    </a:moveTo>
                    <a:cubicBezTo>
                      <a:pt x="589567" y="0"/>
                      <a:pt x="759612" y="257469"/>
                      <a:pt x="759612" y="575072"/>
                    </a:cubicBezTo>
                    <a:lnTo>
                      <a:pt x="759110" y="582611"/>
                    </a:lnTo>
                    <a:lnTo>
                      <a:pt x="502" y="582611"/>
                    </a:lnTo>
                    <a:lnTo>
                      <a:pt x="0" y="575072"/>
                    </a:lnTo>
                    <a:cubicBezTo>
                      <a:pt x="0" y="257469"/>
                      <a:pt x="170045" y="0"/>
                      <a:pt x="379806" y="0"/>
                    </a:cubicBezTo>
                    <a:close/>
                  </a:path>
                </a:pathLst>
              </a:custGeom>
              <a:noFill/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</p:grpSp>
        <p:cxnSp>
          <p:nvCxnSpPr>
            <p:cNvPr id="10" name="直接连接符 9"/>
            <p:cNvCxnSpPr/>
            <p:nvPr>
              <p:custDataLst>
                <p:tags r:id="rId11"/>
              </p:custDataLst>
            </p:nvPr>
          </p:nvCxnSpPr>
          <p:spPr>
            <a:xfrm flipH="1" flipV="1">
              <a:off x="2926041" y="0"/>
              <a:ext cx="0" cy="251209"/>
            </a:xfrm>
            <a:prstGeom prst="line">
              <a:avLst/>
            </a:prstGeom>
            <a:ln w="19050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组合 17"/>
          <p:cNvGrpSpPr/>
          <p:nvPr userDrawn="1">
            <p:custDataLst>
              <p:tags r:id="rId12"/>
            </p:custDataLst>
          </p:nvPr>
        </p:nvGrpSpPr>
        <p:grpSpPr>
          <a:xfrm>
            <a:off x="9122410" y="-12065"/>
            <a:ext cx="1041400" cy="1237615"/>
            <a:chOff x="2471687" y="0"/>
            <a:chExt cx="918749" cy="1091504"/>
          </a:xfrm>
        </p:grpSpPr>
        <p:grpSp>
          <p:nvGrpSpPr>
            <p:cNvPr id="19" name="组合 18"/>
            <p:cNvGrpSpPr/>
            <p:nvPr/>
          </p:nvGrpSpPr>
          <p:grpSpPr>
            <a:xfrm>
              <a:off x="2471687" y="251208"/>
              <a:ext cx="918749" cy="840296"/>
              <a:chOff x="4052089" y="7246140"/>
              <a:chExt cx="1625600" cy="1458925"/>
            </a:xfrm>
          </p:grpSpPr>
          <p:sp>
            <p:nvSpPr>
              <p:cNvPr id="21" name="矩形 20"/>
              <p:cNvSpPr/>
              <p:nvPr>
                <p:custDataLst>
                  <p:tags r:id="rId13"/>
                </p:custDataLst>
              </p:nvPr>
            </p:nvSpPr>
            <p:spPr>
              <a:xfrm>
                <a:off x="4052089" y="7828764"/>
                <a:ext cx="1625598" cy="876301"/>
              </a:xfrm>
              <a:prstGeom prst="rect">
                <a:avLst/>
              </a:prstGeom>
              <a:solidFill>
                <a:schemeClr val="accent2"/>
              </a:solidFill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2" name="矩形 21"/>
              <p:cNvSpPr/>
              <p:nvPr>
                <p:custDataLst>
                  <p:tags r:id="rId14"/>
                </p:custDataLst>
              </p:nvPr>
            </p:nvSpPr>
            <p:spPr>
              <a:xfrm>
                <a:off x="4052091" y="7828766"/>
                <a:ext cx="1625598" cy="386557"/>
              </a:xfrm>
              <a:prstGeom prst="rect">
                <a:avLst/>
              </a:prstGeom>
              <a:solidFill>
                <a:schemeClr val="accent2"/>
              </a:solidFill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cxnSp>
            <p:nvCxnSpPr>
              <p:cNvPr id="23" name="直接连接符 22"/>
              <p:cNvCxnSpPr/>
              <p:nvPr>
                <p:custDataLst>
                  <p:tags r:id="rId15"/>
                </p:custDataLst>
              </p:nvPr>
            </p:nvCxnSpPr>
            <p:spPr>
              <a:xfrm flipH="1">
                <a:off x="4395786" y="7828764"/>
                <a:ext cx="0" cy="386557"/>
              </a:xfrm>
              <a:prstGeom prst="line">
                <a:avLst/>
              </a:prstGeom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>
                <p:custDataLst>
                  <p:tags r:id="rId16"/>
                </p:custDataLst>
              </p:nvPr>
            </p:nvCxnSpPr>
            <p:spPr>
              <a:xfrm flipH="1">
                <a:off x="5155404" y="7828759"/>
                <a:ext cx="0" cy="386557"/>
              </a:xfrm>
              <a:prstGeom prst="line">
                <a:avLst/>
              </a:prstGeom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>
                <p:custDataLst>
                  <p:tags r:id="rId17"/>
                </p:custDataLst>
              </p:nvPr>
            </p:nvCxnSpPr>
            <p:spPr>
              <a:xfrm flipH="1">
                <a:off x="5286374" y="7828756"/>
                <a:ext cx="0" cy="386557"/>
              </a:xfrm>
              <a:prstGeom prst="line">
                <a:avLst/>
              </a:prstGeom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" name="任意多边形: 形状 25"/>
              <p:cNvSpPr/>
              <p:nvPr>
                <p:custDataLst>
                  <p:tags r:id="rId18"/>
                </p:custDataLst>
              </p:nvPr>
            </p:nvSpPr>
            <p:spPr>
              <a:xfrm>
                <a:off x="4395795" y="7246140"/>
                <a:ext cx="759612" cy="582611"/>
              </a:xfrm>
              <a:custGeom>
                <a:gdLst>
                  <a:gd name="connsiteX0" fmla="*/ 379806 w 759612"/>
                  <a:gd name="connsiteY0" fmla="*/ 0 h 582611"/>
                  <a:gd name="connsiteX1" fmla="*/ 759612 w 759612"/>
                  <a:gd name="connsiteY1" fmla="*/ 575072 h 582611"/>
                  <a:gd name="connsiteX2" fmla="*/ 759110 w 759612"/>
                  <a:gd name="connsiteY2" fmla="*/ 582611 h 582611"/>
                  <a:gd name="connsiteX3" fmla="*/ 502 w 759612"/>
                  <a:gd name="connsiteY3" fmla="*/ 582611 h 582611"/>
                  <a:gd name="connsiteX4" fmla="*/ 0 w 759612"/>
                  <a:gd name="connsiteY4" fmla="*/ 575072 h 582611"/>
                  <a:gd name="connsiteX5" fmla="*/ 379806 w 759612"/>
                  <a:gd name="connsiteY5" fmla="*/ 0 h 58261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59612" h="582611">
                    <a:moveTo>
                      <a:pt x="379806" y="0"/>
                    </a:moveTo>
                    <a:cubicBezTo>
                      <a:pt x="589567" y="0"/>
                      <a:pt x="759612" y="257469"/>
                      <a:pt x="759612" y="575072"/>
                    </a:cubicBezTo>
                    <a:lnTo>
                      <a:pt x="759110" y="582611"/>
                    </a:lnTo>
                    <a:lnTo>
                      <a:pt x="502" y="582611"/>
                    </a:lnTo>
                    <a:lnTo>
                      <a:pt x="0" y="575072"/>
                    </a:lnTo>
                    <a:cubicBezTo>
                      <a:pt x="0" y="257469"/>
                      <a:pt x="170045" y="0"/>
                      <a:pt x="379806" y="0"/>
                    </a:cubicBezTo>
                    <a:close/>
                  </a:path>
                </a:pathLst>
              </a:custGeom>
              <a:noFill/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  <p:sp>
            <p:nvSpPr>
              <p:cNvPr id="27" name="任意多边形: 形状 26"/>
              <p:cNvSpPr/>
              <p:nvPr>
                <p:custDataLst>
                  <p:tags r:id="rId19"/>
                </p:custDataLst>
              </p:nvPr>
            </p:nvSpPr>
            <p:spPr>
              <a:xfrm>
                <a:off x="4526764" y="7246145"/>
                <a:ext cx="759612" cy="582611"/>
              </a:xfrm>
              <a:custGeom>
                <a:gdLst>
                  <a:gd name="connsiteX0" fmla="*/ 379806 w 759612"/>
                  <a:gd name="connsiteY0" fmla="*/ 0 h 582611"/>
                  <a:gd name="connsiteX1" fmla="*/ 759612 w 759612"/>
                  <a:gd name="connsiteY1" fmla="*/ 575072 h 582611"/>
                  <a:gd name="connsiteX2" fmla="*/ 759110 w 759612"/>
                  <a:gd name="connsiteY2" fmla="*/ 582611 h 582611"/>
                  <a:gd name="connsiteX3" fmla="*/ 502 w 759612"/>
                  <a:gd name="connsiteY3" fmla="*/ 582611 h 582611"/>
                  <a:gd name="connsiteX4" fmla="*/ 0 w 759612"/>
                  <a:gd name="connsiteY4" fmla="*/ 575072 h 582611"/>
                  <a:gd name="connsiteX5" fmla="*/ 379806 w 759612"/>
                  <a:gd name="connsiteY5" fmla="*/ 0 h 58261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59612" h="582611">
                    <a:moveTo>
                      <a:pt x="379806" y="0"/>
                    </a:moveTo>
                    <a:cubicBezTo>
                      <a:pt x="589567" y="0"/>
                      <a:pt x="759612" y="257469"/>
                      <a:pt x="759612" y="575072"/>
                    </a:cubicBezTo>
                    <a:lnTo>
                      <a:pt x="759110" y="582611"/>
                    </a:lnTo>
                    <a:lnTo>
                      <a:pt x="502" y="582611"/>
                    </a:lnTo>
                    <a:lnTo>
                      <a:pt x="0" y="575072"/>
                    </a:lnTo>
                    <a:cubicBezTo>
                      <a:pt x="0" y="257469"/>
                      <a:pt x="170045" y="0"/>
                      <a:pt x="379806" y="0"/>
                    </a:cubicBezTo>
                    <a:close/>
                  </a:path>
                </a:pathLst>
              </a:custGeom>
              <a:noFill/>
              <a:ln w="2222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等线" panose="02010600030101010101" charset="-122"/>
                  <a:ea typeface="等线" panose="02010600030101010101" charset="-122"/>
                  <a:cs typeface="+mn-cs"/>
                </a:endParaRPr>
              </a:p>
            </p:txBody>
          </p:sp>
        </p:grpSp>
        <p:cxnSp>
          <p:nvCxnSpPr>
            <p:cNvPr id="20" name="直接连接符 19"/>
            <p:cNvCxnSpPr/>
            <p:nvPr>
              <p:custDataLst>
                <p:tags r:id="rId20"/>
              </p:custDataLst>
            </p:nvPr>
          </p:nvCxnSpPr>
          <p:spPr>
            <a:xfrm flipH="1" flipV="1">
              <a:off x="2926041" y="0"/>
              <a:ext cx="0" cy="251209"/>
            </a:xfrm>
            <a:prstGeom prst="line">
              <a:avLst/>
            </a:prstGeom>
            <a:ln w="19050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直接连接符 27"/>
          <p:cNvCxnSpPr/>
          <p:nvPr userDrawn="1">
            <p:custDataLst>
              <p:tags r:id="rId21"/>
            </p:custDataLst>
          </p:nvPr>
        </p:nvCxnSpPr>
        <p:spPr>
          <a:xfrm>
            <a:off x="4587875" y="3858260"/>
            <a:ext cx="3232785" cy="0"/>
          </a:xfrm>
          <a:prstGeom prst="line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图片 2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11235" y="471306"/>
            <a:ext cx="10953512" cy="5982475"/>
          </a:xfrm>
          <a:prstGeom prst="rect">
            <a:avLst/>
          </a:prstGeom>
          <a:ln>
            <a:noFill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7"/>
            </p:custDataLst>
          </p:nvPr>
        </p:nvSpPr>
        <p:spPr>
          <a:xfrm>
            <a:off x="2101253" y="2032001"/>
            <a:ext cx="8206028" cy="169926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88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乐喵体W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1" name="文本占位符 30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3466335" y="4029412"/>
            <a:ext cx="5443311" cy="827061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buNone/>
              <a:defRPr sz="36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839450" y="5789295"/>
            <a:ext cx="1235710" cy="1068705"/>
          </a:xfrm>
          <a:prstGeom prst="rect">
            <a:avLst/>
          </a:prstGeom>
        </p:spPr>
      </p:pic>
      <p:pic>
        <p:nvPicPr>
          <p:cNvPr id="7" name="图片 6" descr="图层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415" y="5976620"/>
            <a:ext cx="2155825" cy="8813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10" y="64135"/>
            <a:ext cx="1153160" cy="1184910"/>
          </a:xfrm>
          <a:prstGeom prst="rect">
            <a:avLst/>
          </a:prstGeom>
        </p:spPr>
      </p:pic>
      <p:pic>
        <p:nvPicPr>
          <p:cNvPr id="10" name="内容占位符 18" descr="图层 4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121265" y="4966970"/>
            <a:ext cx="2070735" cy="18910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10" name="图片 9" descr="图层 3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552430" y="6189345"/>
            <a:ext cx="1655445" cy="67691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11" name="图片 10" descr="图层 3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4445" y="6304280"/>
            <a:ext cx="1353820" cy="55372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10" name="图片 9" descr="图层 3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rot="10800000">
            <a:off x="10440670" y="-7620"/>
            <a:ext cx="1751330" cy="716280"/>
          </a:xfrm>
          <a:prstGeom prst="rect">
            <a:avLst/>
          </a:prstGeom>
        </p:spPr>
      </p:pic>
      <p:pic>
        <p:nvPicPr>
          <p:cNvPr id="11" name="图片 10" descr="图层 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rot="10800000">
            <a:off x="0" y="-7620"/>
            <a:ext cx="1053465" cy="96266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12" name="图片 11" descr="图层 3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445" y="5993130"/>
            <a:ext cx="2114550" cy="864870"/>
          </a:xfrm>
          <a:prstGeom prst="rect">
            <a:avLst/>
          </a:prstGeom>
        </p:spPr>
      </p:pic>
      <p:pic>
        <p:nvPicPr>
          <p:cNvPr id="14" name="图片 13" descr="图层 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727055" y="5516880"/>
            <a:ext cx="1467485" cy="134112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lIns="90000" tIns="46800" rIns="90000" bIns="46800" anchor="b">
            <a:normAutofit/>
          </a:bodyPr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 lIns="90000" tIns="46800" rIns="90000" bIns="46800"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8" name="图片 7" descr="图层 4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014585" y="4865370"/>
            <a:ext cx="2179955" cy="1992630"/>
          </a:xfrm>
          <a:prstGeom prst="rect">
            <a:avLst/>
          </a:prstGeom>
        </p:spPr>
      </p:pic>
      <p:pic>
        <p:nvPicPr>
          <p:cNvPr id="9" name="图片 8" descr="图层 4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0800000">
            <a:off x="0" y="-7620"/>
            <a:ext cx="1941830" cy="177482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2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22" Type="http://schemas.openxmlformats.org/officeDocument/2006/relationships/tags" Target="../tags/tag230.xml" /><Relationship Id="rId23" Type="http://schemas.openxmlformats.org/officeDocument/2006/relationships/tags" Target="../tags/tag231.xml" /><Relationship Id="rId24" Type="http://schemas.openxmlformats.org/officeDocument/2006/relationships/tags" Target="../tags/tag232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18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/>
          </a:solidFill>
          <a:uFillTx/>
          <a:latin typeface="Arial" pitchFamily="34" charset="0"/>
          <a:ea typeface="幼圆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3" Type="http://schemas.openxmlformats.org/officeDocument/2006/relationships/image" Target="../media/image8.png" /><Relationship Id="rId4" Type="http://schemas.openxmlformats.org/officeDocument/2006/relationships/tags" Target="../tags/tag235.xml" /><Relationship Id="rId5" Type="http://schemas.openxmlformats.org/officeDocument/2006/relationships/image" Target="../media/image9.png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2" Type="http://schemas.openxmlformats.org/officeDocument/2006/relationships/image" Target="../media/image8.png" /><Relationship Id="rId3" Type="http://schemas.openxmlformats.org/officeDocument/2006/relationships/tags" Target="../tags/tag258.xml" /><Relationship Id="rId4" Type="http://schemas.openxmlformats.org/officeDocument/2006/relationships/image" Target="../media/image9.png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tags" Target="../tags/tag271.xml" /><Relationship Id="rId4" Type="http://schemas.openxmlformats.org/officeDocument/2006/relationships/image" Target="../media/image9.png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tags" Target="../tags/tag277.xml" /><Relationship Id="rId4" Type="http://schemas.openxmlformats.org/officeDocument/2006/relationships/image" Target="../media/image9.png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tags" Target="../tags/tag283.xml" /><Relationship Id="rId4" Type="http://schemas.openxmlformats.org/officeDocument/2006/relationships/image" Target="../media/image9.png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12" Type="http://schemas.openxmlformats.org/officeDocument/2006/relationships/tags" Target="../tags/tag300.xml" /><Relationship Id="rId13" Type="http://schemas.openxmlformats.org/officeDocument/2006/relationships/tags" Target="../tags/tag301.xml" /><Relationship Id="rId14" Type="http://schemas.openxmlformats.org/officeDocument/2006/relationships/tags" Target="../tags/tag302.xml" /><Relationship Id="rId2" Type="http://schemas.openxmlformats.org/officeDocument/2006/relationships/image" Target="../media/image8.png" /><Relationship Id="rId3" Type="http://schemas.openxmlformats.org/officeDocument/2006/relationships/tags" Target="../tags/tag292.xml" /><Relationship Id="rId4" Type="http://schemas.openxmlformats.org/officeDocument/2006/relationships/image" Target="../media/image9.png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tags" Target="../tags/tag3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13" Type="http://schemas.openxmlformats.org/officeDocument/2006/relationships/tags" Target="../tags/tag315.xml" /><Relationship Id="rId14" Type="http://schemas.openxmlformats.org/officeDocument/2006/relationships/tags" Target="../tags/tag316.xml" /><Relationship Id="rId15" Type="http://schemas.openxmlformats.org/officeDocument/2006/relationships/tags" Target="../tags/tag317.xml" /><Relationship Id="rId16" Type="http://schemas.openxmlformats.org/officeDocument/2006/relationships/tags" Target="../tags/tag318.xml" /><Relationship Id="rId17" Type="http://schemas.openxmlformats.org/officeDocument/2006/relationships/tags" Target="../tags/tag319.xml" /><Relationship Id="rId18" Type="http://schemas.openxmlformats.org/officeDocument/2006/relationships/tags" Target="../tags/tag320.xml" /><Relationship Id="rId19" Type="http://schemas.openxmlformats.org/officeDocument/2006/relationships/tags" Target="../tags/tag321.xml" /><Relationship Id="rId2" Type="http://schemas.openxmlformats.org/officeDocument/2006/relationships/image" Target="../media/image8.png" /><Relationship Id="rId20" Type="http://schemas.openxmlformats.org/officeDocument/2006/relationships/tags" Target="../tags/tag322.xml" /><Relationship Id="rId21" Type="http://schemas.openxmlformats.org/officeDocument/2006/relationships/tags" Target="../tags/tag323.xml" /><Relationship Id="rId22" Type="http://schemas.openxmlformats.org/officeDocument/2006/relationships/tags" Target="../tags/tag324.xml" /><Relationship Id="rId23" Type="http://schemas.openxmlformats.org/officeDocument/2006/relationships/tags" Target="../tags/tag325.xml" /><Relationship Id="rId24" Type="http://schemas.openxmlformats.org/officeDocument/2006/relationships/tags" Target="../tags/tag326.xml" /><Relationship Id="rId25" Type="http://schemas.openxmlformats.org/officeDocument/2006/relationships/tags" Target="../tags/tag327.xml" /><Relationship Id="rId26" Type="http://schemas.openxmlformats.org/officeDocument/2006/relationships/tags" Target="../tags/tag328.xml" /><Relationship Id="rId27" Type="http://schemas.openxmlformats.org/officeDocument/2006/relationships/tags" Target="../tags/tag329.xml" /><Relationship Id="rId28" Type="http://schemas.openxmlformats.org/officeDocument/2006/relationships/tags" Target="../tags/tag330.xml" /><Relationship Id="rId29" Type="http://schemas.openxmlformats.org/officeDocument/2006/relationships/tags" Target="../tags/tag331.xml" /><Relationship Id="rId3" Type="http://schemas.openxmlformats.org/officeDocument/2006/relationships/tags" Target="../tags/tag306.xml" /><Relationship Id="rId30" Type="http://schemas.openxmlformats.org/officeDocument/2006/relationships/tags" Target="../tags/tag332.xml" /><Relationship Id="rId31" Type="http://schemas.openxmlformats.org/officeDocument/2006/relationships/tags" Target="../tags/tag333.xml" /><Relationship Id="rId32" Type="http://schemas.openxmlformats.org/officeDocument/2006/relationships/tags" Target="../tags/tag334.xml" /><Relationship Id="rId33" Type="http://schemas.openxmlformats.org/officeDocument/2006/relationships/tags" Target="../tags/tag335.xml" /><Relationship Id="rId34" Type="http://schemas.openxmlformats.org/officeDocument/2006/relationships/tags" Target="../tags/tag336.xml" /><Relationship Id="rId35" Type="http://schemas.openxmlformats.org/officeDocument/2006/relationships/tags" Target="../tags/tag337.xml" /><Relationship Id="rId4" Type="http://schemas.openxmlformats.org/officeDocument/2006/relationships/image" Target="../media/image9.png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4.xml" /><Relationship Id="rId11" Type="http://schemas.openxmlformats.org/officeDocument/2006/relationships/tags" Target="../tags/tag345.xml" /><Relationship Id="rId12" Type="http://schemas.openxmlformats.org/officeDocument/2006/relationships/tags" Target="../tags/tag346.xml" /><Relationship Id="rId13" Type="http://schemas.openxmlformats.org/officeDocument/2006/relationships/tags" Target="../tags/tag347.xml" /><Relationship Id="rId14" Type="http://schemas.openxmlformats.org/officeDocument/2006/relationships/tags" Target="../tags/tag348.xml" /><Relationship Id="rId15" Type="http://schemas.openxmlformats.org/officeDocument/2006/relationships/tags" Target="../tags/tag349.xml" /><Relationship Id="rId16" Type="http://schemas.openxmlformats.org/officeDocument/2006/relationships/image" Target="../media/image19.png" /><Relationship Id="rId17" Type="http://schemas.openxmlformats.org/officeDocument/2006/relationships/tags" Target="../tags/tag350.xml" /><Relationship Id="rId2" Type="http://schemas.openxmlformats.org/officeDocument/2006/relationships/image" Target="../media/image8.png" /><Relationship Id="rId3" Type="http://schemas.openxmlformats.org/officeDocument/2006/relationships/tags" Target="../tags/tag338.xml" /><Relationship Id="rId4" Type="http://schemas.openxmlformats.org/officeDocument/2006/relationships/image" Target="../media/image9.png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7.xml" /><Relationship Id="rId11" Type="http://schemas.openxmlformats.org/officeDocument/2006/relationships/tags" Target="../tags/tag358.xml" /><Relationship Id="rId12" Type="http://schemas.openxmlformats.org/officeDocument/2006/relationships/tags" Target="../tags/tag359.xml" /><Relationship Id="rId13" Type="http://schemas.openxmlformats.org/officeDocument/2006/relationships/tags" Target="../tags/tag360.xml" /><Relationship Id="rId14" Type="http://schemas.openxmlformats.org/officeDocument/2006/relationships/tags" Target="../tags/tag361.xml" /><Relationship Id="rId2" Type="http://schemas.openxmlformats.org/officeDocument/2006/relationships/image" Target="../media/image8.png" /><Relationship Id="rId3" Type="http://schemas.openxmlformats.org/officeDocument/2006/relationships/tags" Target="../tags/tag351.xml" /><Relationship Id="rId4" Type="http://schemas.openxmlformats.org/officeDocument/2006/relationships/image" Target="../media/image9.png" /><Relationship Id="rId5" Type="http://schemas.openxmlformats.org/officeDocument/2006/relationships/tags" Target="../tags/tag352.xml" /><Relationship Id="rId6" Type="http://schemas.openxmlformats.org/officeDocument/2006/relationships/tags" Target="../tags/tag353.xml" /><Relationship Id="rId7" Type="http://schemas.openxmlformats.org/officeDocument/2006/relationships/tags" Target="../tags/tag354.xml" /><Relationship Id="rId8" Type="http://schemas.openxmlformats.org/officeDocument/2006/relationships/tags" Target="../tags/tag355.xml" /><Relationship Id="rId9" Type="http://schemas.openxmlformats.org/officeDocument/2006/relationships/tags" Target="../tags/tag35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3101224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lgGrid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标题 10" title="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2007235" y="1708150"/>
            <a:ext cx="8330565" cy="110109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zh-CN" altLang="en-US" sz="280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effectLst>
                  <a:glow rad="127000">
                    <a:srgbClr val="FFFF00"/>
                  </a:glow>
                </a:effectLs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2024届河南高三2月湘豫联考作文“以和为贵与在冲突中解决问题”讲评课件</a:t>
            </a:r>
            <a:endParaRPr lang="zh-CN" altLang="en-US" sz="2800">
              <a:ln>
                <a:solidFill>
                  <a:sysClr val="windowText" lastClr="000000"/>
                </a:solidFill>
              </a:ln>
              <a:solidFill>
                <a:srgbClr val="FF0000"/>
              </a:solidFill>
              <a:effectLst>
                <a:glow rad="127000">
                  <a:srgbClr val="FFFF00"/>
                </a:glow>
              </a:effectLst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839450" y="5789295"/>
            <a:ext cx="1235710" cy="1068705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415" y="5976620"/>
            <a:ext cx="2155825" cy="881380"/>
          </a:xfrm>
          <a:prstGeom prst="rect">
            <a:avLst/>
          </a:prstGeom>
        </p:spPr>
      </p:pic>
      <p:sp>
        <p:nvSpPr>
          <p:cNvPr id="2" name="矩形 1" title=""/>
          <p:cNvSpPr/>
          <p:nvPr>
            <p:custDataLst>
              <p:tags r:id="rId7"/>
            </p:custDataLst>
          </p:nvPr>
        </p:nvSpPr>
        <p:spPr>
          <a:xfrm>
            <a:off x="0" y="0"/>
            <a:ext cx="12192635" cy="110871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幼圆" charset="0"/>
              <a:ea typeface="幼圆" charset="0"/>
              <a:sym typeface="Arial" pitchFamily="34" charset="0"/>
            </a:endParaRPr>
          </a:p>
        </p:txBody>
      </p:sp>
      <p:sp>
        <p:nvSpPr>
          <p:cNvPr id="225" name="文本框 224" title=""/>
          <p:cNvSpPr txBox="1"/>
          <p:nvPr>
            <p:custDataLst>
              <p:tags r:id="rId8"/>
            </p:custDataLst>
          </p:nvPr>
        </p:nvSpPr>
        <p:spPr>
          <a:xfrm>
            <a:off x="3475355" y="2315210"/>
            <a:ext cx="3240000" cy="6007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2000"/>
              </a:spcAft>
            </a:pP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charset="0"/>
                <a:ea typeface="幼圆" charset="0"/>
                <a:sym typeface="Arial" pitchFamily="34" charset="0"/>
              </a:rPr>
              <a:t>【原题呈现】</a:t>
            </a: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  <a:uFillTx/>
              <a:latin typeface="幼圆" charset="0"/>
              <a:ea typeface="幼圆" charset="0"/>
              <a:sym typeface="Arial" pitchFamily="34" charset="0"/>
            </a:endParaRPr>
          </a:p>
        </p:txBody>
      </p:sp>
      <p:sp>
        <p:nvSpPr>
          <p:cNvPr id="222" name="文本框 221" title=""/>
          <p:cNvSpPr txBox="1"/>
          <p:nvPr>
            <p:custDataLst>
              <p:tags r:id="rId9"/>
            </p:custDataLst>
          </p:nvPr>
        </p:nvSpPr>
        <p:spPr>
          <a:xfrm>
            <a:off x="3478855" y="1397728"/>
            <a:ext cx="815340" cy="76835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accent1"/>
                </a:solidFill>
                <a:latin typeface="幼圆" charset="0"/>
                <a:ea typeface="幼圆" charset="0"/>
                <a:sym typeface="Arial" pitchFamily="34" charset="0"/>
              </a:rPr>
              <a:t>01</a:t>
            </a:r>
            <a:endParaRPr lang="en-US" altLang="zh-CN" sz="4400" b="1">
              <a:solidFill>
                <a:schemeClr val="accent1"/>
              </a:solidFill>
              <a:latin typeface="幼圆" charset="0"/>
              <a:ea typeface="幼圆" charset="0"/>
              <a:sym typeface="Arial" pitchFamily="34" charset="0"/>
            </a:endParaRPr>
          </a:p>
        </p:txBody>
      </p:sp>
      <p:cxnSp>
        <p:nvCxnSpPr>
          <p:cNvPr id="18" name="直接连接符 17" title=""/>
          <p:cNvCxnSpPr/>
          <p:nvPr>
            <p:custDataLst>
              <p:tags r:id="rId10"/>
            </p:custDataLst>
          </p:nvPr>
        </p:nvCxnSpPr>
        <p:spPr>
          <a:xfrm rot="10800000">
            <a:off x="3602680" y="2148298"/>
            <a:ext cx="1080135" cy="635"/>
          </a:xfrm>
          <a:prstGeom prst="line">
            <a:avLst/>
          </a:prstGeom>
          <a:ln>
            <a:solidFill>
              <a:schemeClr val="lt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文本框 23" title=""/>
          <p:cNvSpPr txBox="1"/>
          <p:nvPr>
            <p:custDataLst>
              <p:tags r:id="rId11"/>
            </p:custDataLst>
          </p:nvPr>
        </p:nvSpPr>
        <p:spPr>
          <a:xfrm>
            <a:off x="3476625" y="4053205"/>
            <a:ext cx="3240000" cy="62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2000"/>
              </a:spcAft>
            </a:pP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charset="0"/>
                <a:ea typeface="幼圆" charset="0"/>
                <a:sym typeface="Arial" pitchFamily="34" charset="0"/>
              </a:rPr>
              <a:t>【审题指导】</a:t>
            </a: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  <a:uFillTx/>
              <a:latin typeface="幼圆" charset="0"/>
              <a:ea typeface="幼圆" charset="0"/>
              <a:sym typeface="Arial" pitchFamily="34" charset="0"/>
            </a:endParaRPr>
          </a:p>
        </p:txBody>
      </p:sp>
      <p:sp>
        <p:nvSpPr>
          <p:cNvPr id="118" name="文本框 117" title=""/>
          <p:cNvSpPr txBox="1"/>
          <p:nvPr>
            <p:custDataLst>
              <p:tags r:id="rId12"/>
            </p:custDataLst>
          </p:nvPr>
        </p:nvSpPr>
        <p:spPr>
          <a:xfrm>
            <a:off x="3486475" y="3145621"/>
            <a:ext cx="815340" cy="76835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accent1"/>
                </a:solidFill>
                <a:latin typeface="幼圆" charset="0"/>
                <a:ea typeface="幼圆" charset="0"/>
                <a:sym typeface="Arial" pitchFamily="34" charset="0"/>
              </a:rPr>
              <a:t>02</a:t>
            </a:r>
            <a:endParaRPr lang="en-US" altLang="zh-CN" sz="4400" b="1">
              <a:solidFill>
                <a:schemeClr val="accent1"/>
              </a:solidFill>
              <a:latin typeface="幼圆" charset="0"/>
              <a:ea typeface="幼圆" charset="0"/>
              <a:sym typeface="Arial" pitchFamily="34" charset="0"/>
            </a:endParaRPr>
          </a:p>
        </p:txBody>
      </p:sp>
      <p:cxnSp>
        <p:nvCxnSpPr>
          <p:cNvPr id="119" name="直接连接符 118" title=""/>
          <p:cNvCxnSpPr/>
          <p:nvPr>
            <p:custDataLst>
              <p:tags r:id="rId13"/>
            </p:custDataLst>
          </p:nvPr>
        </p:nvCxnSpPr>
        <p:spPr>
          <a:xfrm rot="10800000">
            <a:off x="3610300" y="3889206"/>
            <a:ext cx="1080135" cy="635"/>
          </a:xfrm>
          <a:prstGeom prst="line">
            <a:avLst/>
          </a:prstGeom>
          <a:ln>
            <a:solidFill>
              <a:schemeClr val="lt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文本框 124" title=""/>
          <p:cNvSpPr txBox="1"/>
          <p:nvPr>
            <p:custDataLst>
              <p:tags r:id="rId14"/>
            </p:custDataLst>
          </p:nvPr>
        </p:nvSpPr>
        <p:spPr>
          <a:xfrm>
            <a:off x="7604125" y="2315210"/>
            <a:ext cx="3240000" cy="6007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2000"/>
              </a:spcAft>
            </a:pP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charset="0"/>
                <a:ea typeface="幼圆" charset="0"/>
                <a:sym typeface="Arial" pitchFamily="34" charset="0"/>
              </a:rPr>
              <a:t>【素材积累】</a:t>
            </a: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  <a:uFillTx/>
              <a:latin typeface="幼圆" charset="0"/>
              <a:ea typeface="幼圆" charset="0"/>
              <a:sym typeface="Arial" pitchFamily="34" charset="0"/>
            </a:endParaRPr>
          </a:p>
        </p:txBody>
      </p:sp>
      <p:sp>
        <p:nvSpPr>
          <p:cNvPr id="126" name="文本框 125" title=""/>
          <p:cNvSpPr txBox="1"/>
          <p:nvPr>
            <p:custDataLst>
              <p:tags r:id="rId15"/>
            </p:custDataLst>
          </p:nvPr>
        </p:nvSpPr>
        <p:spPr>
          <a:xfrm>
            <a:off x="7607625" y="1407253"/>
            <a:ext cx="815340" cy="76835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accent1"/>
                </a:solidFill>
                <a:latin typeface="幼圆" charset="0"/>
                <a:ea typeface="幼圆" charset="0"/>
                <a:sym typeface="Arial" pitchFamily="34" charset="0"/>
              </a:rPr>
              <a:t>04</a:t>
            </a:r>
            <a:endParaRPr lang="en-US" altLang="zh-CN" sz="4400" b="1">
              <a:solidFill>
                <a:schemeClr val="accent1"/>
              </a:solidFill>
              <a:latin typeface="幼圆" charset="0"/>
              <a:ea typeface="幼圆" charset="0"/>
              <a:sym typeface="Arial" pitchFamily="34" charset="0"/>
            </a:endParaRPr>
          </a:p>
        </p:txBody>
      </p:sp>
      <p:cxnSp>
        <p:nvCxnSpPr>
          <p:cNvPr id="127" name="直接连接符 126" title=""/>
          <p:cNvCxnSpPr/>
          <p:nvPr>
            <p:custDataLst>
              <p:tags r:id="rId16"/>
            </p:custDataLst>
          </p:nvPr>
        </p:nvCxnSpPr>
        <p:spPr>
          <a:xfrm rot="10800000">
            <a:off x="7731450" y="2148298"/>
            <a:ext cx="1080135" cy="635"/>
          </a:xfrm>
          <a:prstGeom prst="line">
            <a:avLst/>
          </a:prstGeom>
          <a:ln>
            <a:solidFill>
              <a:schemeClr val="lt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文本框 128" title=""/>
          <p:cNvSpPr txBox="1"/>
          <p:nvPr>
            <p:custDataLst>
              <p:tags r:id="rId17"/>
            </p:custDataLst>
          </p:nvPr>
        </p:nvSpPr>
        <p:spPr>
          <a:xfrm>
            <a:off x="7605395" y="4046220"/>
            <a:ext cx="3240000" cy="62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2000"/>
              </a:spcAft>
            </a:pP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charset="0"/>
                <a:ea typeface="幼圆" charset="0"/>
                <a:sym typeface="Arial" pitchFamily="34" charset="0"/>
              </a:rPr>
              <a:t>【优秀范文】</a:t>
            </a: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  <a:uFillTx/>
              <a:latin typeface="幼圆" charset="0"/>
              <a:ea typeface="幼圆" charset="0"/>
              <a:sym typeface="Arial" pitchFamily="34" charset="0"/>
            </a:endParaRPr>
          </a:p>
        </p:txBody>
      </p:sp>
      <p:sp>
        <p:nvSpPr>
          <p:cNvPr id="130" name="文本框 129" title=""/>
          <p:cNvSpPr txBox="1"/>
          <p:nvPr>
            <p:custDataLst>
              <p:tags r:id="rId18"/>
            </p:custDataLst>
          </p:nvPr>
        </p:nvSpPr>
        <p:spPr>
          <a:xfrm>
            <a:off x="7615245" y="3138636"/>
            <a:ext cx="815340" cy="76835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accent1"/>
                </a:solidFill>
                <a:latin typeface="幼圆" charset="0"/>
                <a:ea typeface="幼圆" charset="0"/>
                <a:sym typeface="Arial" pitchFamily="34" charset="0"/>
              </a:rPr>
              <a:t>05</a:t>
            </a:r>
            <a:endParaRPr lang="en-US" altLang="zh-CN" sz="4400" b="1">
              <a:solidFill>
                <a:schemeClr val="accent1"/>
              </a:solidFill>
              <a:latin typeface="幼圆" charset="0"/>
              <a:ea typeface="幼圆" charset="0"/>
              <a:sym typeface="Arial" pitchFamily="34" charset="0"/>
            </a:endParaRPr>
          </a:p>
        </p:txBody>
      </p:sp>
      <p:cxnSp>
        <p:nvCxnSpPr>
          <p:cNvPr id="131" name="直接连接符 130" title=""/>
          <p:cNvCxnSpPr/>
          <p:nvPr>
            <p:custDataLst>
              <p:tags r:id="rId19"/>
            </p:custDataLst>
          </p:nvPr>
        </p:nvCxnSpPr>
        <p:spPr>
          <a:xfrm rot="10800000">
            <a:off x="7739070" y="3889206"/>
            <a:ext cx="1080135" cy="635"/>
          </a:xfrm>
          <a:prstGeom prst="line">
            <a:avLst/>
          </a:prstGeom>
          <a:ln>
            <a:solidFill>
              <a:schemeClr val="lt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文本框 2" title=""/>
          <p:cNvSpPr txBox="1"/>
          <p:nvPr>
            <p:custDataLst>
              <p:tags r:id="rId20"/>
            </p:custDataLst>
          </p:nvPr>
        </p:nvSpPr>
        <p:spPr>
          <a:xfrm>
            <a:off x="3511550" y="5784215"/>
            <a:ext cx="3240000" cy="62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2000"/>
              </a:spcAft>
            </a:pP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charset="0"/>
                <a:ea typeface="幼圆" charset="0"/>
                <a:sym typeface="Arial" pitchFamily="34" charset="0"/>
              </a:rPr>
              <a:t>【参考立意】</a:t>
            </a: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  <a:uFillTx/>
              <a:latin typeface="幼圆" charset="0"/>
              <a:ea typeface="幼圆" charset="0"/>
              <a:sym typeface="Arial" pitchFamily="34" charset="0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21"/>
            </p:custDataLst>
          </p:nvPr>
        </p:nvSpPr>
        <p:spPr>
          <a:xfrm>
            <a:off x="3521400" y="4876631"/>
            <a:ext cx="815340" cy="76835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accent1"/>
                </a:solidFill>
                <a:latin typeface="幼圆" charset="0"/>
                <a:ea typeface="幼圆" charset="0"/>
                <a:sym typeface="Arial" pitchFamily="34" charset="0"/>
              </a:rPr>
              <a:t>03</a:t>
            </a:r>
            <a:endParaRPr lang="en-US" altLang="zh-CN" sz="4400" b="1">
              <a:solidFill>
                <a:schemeClr val="accent1"/>
              </a:solidFill>
              <a:latin typeface="幼圆" charset="0"/>
              <a:ea typeface="幼圆" charset="0"/>
              <a:sym typeface="Arial" pitchFamily="34" charset="0"/>
            </a:endParaRPr>
          </a:p>
        </p:txBody>
      </p:sp>
      <p:cxnSp>
        <p:nvCxnSpPr>
          <p:cNvPr id="5" name="直接连接符 4" title=""/>
          <p:cNvCxnSpPr/>
          <p:nvPr>
            <p:custDataLst>
              <p:tags r:id="rId22"/>
            </p:custDataLst>
          </p:nvPr>
        </p:nvCxnSpPr>
        <p:spPr>
          <a:xfrm rot="10800000">
            <a:off x="3645225" y="5620216"/>
            <a:ext cx="1080135" cy="635"/>
          </a:xfrm>
          <a:prstGeom prst="line">
            <a:avLst/>
          </a:prstGeom>
          <a:ln>
            <a:solidFill>
              <a:schemeClr val="lt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本框 21" title=""/>
          <p:cNvSpPr txBox="1"/>
          <p:nvPr>
            <p:custDataLst>
              <p:tags r:id="rId23"/>
            </p:custDataLst>
          </p:nvPr>
        </p:nvSpPr>
        <p:spPr>
          <a:xfrm>
            <a:off x="755650" y="696595"/>
            <a:ext cx="1880235" cy="69532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pc="800">
                <a:ln>
                  <a:noFill/>
                </a:ln>
                <a:solidFill>
                  <a:schemeClr val="lt1"/>
                </a:solidFill>
                <a:uFillTx/>
                <a:latin typeface="汉仪乐喵体W" panose="00020600040101010101" pitchFamily="18" charset="-122"/>
                <a:ea typeface="汉仪乐喵体W" panose="00020600040101010101" pitchFamily="18" charset="-122"/>
                <a:cs typeface="+mj-lt"/>
                <a:sym typeface="Arial" pitchFamily="34" charset="0"/>
              </a:rPr>
              <a:t>目录</a:t>
            </a:r>
            <a:endParaRPr lang="zh-CN" altLang="en-US" sz="3200" b="1" spc="800">
              <a:ln>
                <a:noFill/>
              </a:ln>
              <a:solidFill>
                <a:schemeClr val="lt1"/>
              </a:solidFill>
              <a:uFillTx/>
              <a:latin typeface="汉仪乐喵体W" panose="00020600040101010101" pitchFamily="18" charset="-122"/>
              <a:ea typeface="汉仪乐喵体W" panose="00020600040101010101" pitchFamily="18" charset="-122"/>
              <a:cs typeface="+mj-lt"/>
              <a:sym typeface="Arial" pitchFamily="34" charset="0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lgGrid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A-文本框 4" title=""/>
          <p:cNvSpPr txBox="1"/>
          <p:nvPr>
            <p:custDataLst>
              <p:tags r:id="rId3"/>
            </p:custDataLst>
          </p:nvPr>
        </p:nvSpPr>
        <p:spPr>
          <a:xfrm>
            <a:off x="4177665" y="1564640"/>
            <a:ext cx="4017645" cy="153670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zh-CN" altLang="en-US" sz="5400" b="1" spc="600">
                <a:solidFill>
                  <a:schemeClr val="accent6">
                    <a:lumMod val="7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</a:rPr>
              <a:t>01</a:t>
            </a:r>
            <a:endParaRPr lang="zh-CN" altLang="en-US" sz="5400" b="1" spc="600">
              <a:solidFill>
                <a:schemeClr val="accent6">
                  <a:lumMod val="75000"/>
                </a:schemeClr>
              </a:solidFill>
              <a:uFillTx/>
              <a:latin typeface="Arial" pitchFamily="34" charset="0"/>
              <a:ea typeface="幼圆" panose="02010509060101010101" pitchFamily="49" charset="-122"/>
            </a:endParaRPr>
          </a:p>
        </p:txBody>
      </p:sp>
      <p:sp>
        <p:nvSpPr>
          <p:cNvPr id="2" name="标题 1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accent1"/>
                </a:solidFill>
              </a:rPr>
              <a:t>【原题呈现】</a:t>
            </a:r>
            <a:endParaRPr lang="zh-CN" altLang="en-US">
              <a:solidFill>
                <a:schemeClr val="accent1"/>
              </a:solidFill>
            </a:endParaRP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839450" y="5789295"/>
            <a:ext cx="1235710" cy="1068705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18415" y="5976620"/>
            <a:ext cx="2155825" cy="881380"/>
          </a:xfrm>
          <a:prstGeom prst="rect">
            <a:avLst/>
          </a:prstGeom>
        </p:spPr>
      </p:pic>
      <p:cxnSp>
        <p:nvCxnSpPr>
          <p:cNvPr id="3" name="直接连接符 2" title=""/>
          <p:cNvCxnSpPr/>
          <p:nvPr>
            <p:custDataLst>
              <p:tags r:id="rId6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矩形 1" title=""/>
          <p:cNvSpPr/>
          <p:nvPr>
            <p:custDataLst>
              <p:tags r:id="rId7"/>
            </p:custDataLst>
          </p:nvPr>
        </p:nvSpPr>
        <p:spPr>
          <a:xfrm>
            <a:off x="766445" y="1496060"/>
            <a:ext cx="10650855" cy="4779010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幼圆" charset="0"/>
              <a:ea typeface="幼圆" charset="0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8"/>
            </p:custDataLst>
          </p:nvPr>
        </p:nvCxnSpPr>
        <p:spPr>
          <a:xfrm>
            <a:off x="1772264" y="1218995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9"/>
            </p:custDataLst>
          </p:nvPr>
        </p:nvCxnSpPr>
        <p:spPr>
          <a:xfrm>
            <a:off x="1626210" y="128778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10"/>
            </p:custDataLst>
          </p:nvPr>
        </p:nvCxnSpPr>
        <p:spPr>
          <a:xfrm>
            <a:off x="10166179" y="608516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1"/>
            </p:custDataLst>
          </p:nvPr>
        </p:nvCxnSpPr>
        <p:spPr>
          <a:xfrm>
            <a:off x="10020125" y="6153960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6" title=""/>
          <p:cNvSpPr txBox="1"/>
          <p:nvPr>
            <p:custDataLst>
              <p:tags r:id="rId12"/>
            </p:custDataLst>
          </p:nvPr>
        </p:nvSpPr>
        <p:spPr>
          <a:xfrm>
            <a:off x="1064260" y="1977390"/>
            <a:ext cx="10086340" cy="381698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sz="2400" b="1" err="1">
                <a:solidFill>
                  <a:schemeClr val="dk1"/>
                </a:solidFill>
                <a:latin typeface="汉仪乐喵体W" panose="00020600040101010101" pitchFamily="18" charset="-122"/>
                <a:ea typeface="汉仪乐喵体W" panose="00020600040101010101" pitchFamily="18" charset="-122"/>
                <a:cs typeface="汉仪乐喵体W" panose="00020600040101010101" pitchFamily="18" charset="-122"/>
                <a:sym typeface="微软雅黑" panose="020b0503020204020204" charset="-122"/>
              </a:rPr>
              <a:t>阅读下面的材料，根据要求写作。(60分)</a:t>
            </a:r>
            <a:endParaRPr lang="zh-CN" altLang="en-US" sz="24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幼圆" charset="0"/>
              <a:ea typeface="幼圆" charset="0"/>
              <a:cs typeface="幼圆" charset="0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altLang="zh-CN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charset="0"/>
                <a:ea typeface="幼圆" charset="0"/>
                <a:cs typeface="幼圆" charset="0"/>
              </a:rPr>
              <a:t>    </a:t>
            </a: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charset="0"/>
                <a:ea typeface="幼圆" charset="0"/>
                <a:cs typeface="幼圆" charset="0"/>
              </a:rPr>
              <a:t>有的人主张凡事要以和为贵，在日常生活中，人应加强自我约束。但也有一些人提出在实际生活中，一个人无论多么小心，仍不可避免与人发生冲突，所以要学会在冲突中解决问题。
</a:t>
            </a:r>
            <a:r>
              <a:rPr altLang="zh-CN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charset="0"/>
                <a:ea typeface="幼圆" charset="0"/>
                <a:cs typeface="幼圆" charset="0"/>
              </a:rPr>
              <a:t>    </a:t>
            </a: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charset="0"/>
                <a:ea typeface="幼圆" charset="0"/>
                <a:cs typeface="幼圆" charset="0"/>
              </a:rPr>
              <a:t>以上材料引发了你怎样的联想和思考?请写一篇文章。
要求:选准角度，确定立意，明确文体，自拟标题;不要套作，不得抄袭;不得泄露个人信息;不少于800字。</a:t>
            </a:r>
            <a:endParaRPr lang="zh-CN" altLang="en-US" sz="24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幼圆" charset="0"/>
              <a:ea typeface="幼圆" charset="0"/>
              <a:cs typeface="幼圆" charset="0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lgGrid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A-文本框 4" title=""/>
          <p:cNvSpPr txBox="1"/>
          <p:nvPr>
            <p:custDataLst>
              <p:tags r:id="rId3"/>
            </p:custDataLst>
          </p:nvPr>
        </p:nvSpPr>
        <p:spPr>
          <a:xfrm>
            <a:off x="4177665" y="1564640"/>
            <a:ext cx="4017645" cy="153670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zh-CN" altLang="en-US" sz="5400" b="1" spc="600">
                <a:solidFill>
                  <a:schemeClr val="accent6">
                    <a:lumMod val="7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</a:rPr>
              <a:t>02</a:t>
            </a:r>
            <a:endParaRPr lang="zh-CN" altLang="en-US" sz="5400" b="1" spc="600">
              <a:solidFill>
                <a:schemeClr val="accent6">
                  <a:lumMod val="75000"/>
                </a:schemeClr>
              </a:solidFill>
              <a:uFillTx/>
              <a:latin typeface="Arial" pitchFamily="34" charset="0"/>
              <a:ea typeface="幼圆" panose="02010509060101010101" pitchFamily="49" charset="-122"/>
            </a:endParaRPr>
          </a:p>
        </p:txBody>
      </p:sp>
      <p:sp>
        <p:nvSpPr>
          <p:cNvPr id="2" name="标题 1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accent1"/>
                </a:solidFill>
              </a:rPr>
              <a:t>【审题指导】</a:t>
            </a:r>
            <a:endParaRPr lang="zh-CN" altLang="en-US">
              <a:solidFill>
                <a:schemeClr val="accent1"/>
              </a:solidFill>
            </a:endParaRP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839450" y="5789295"/>
            <a:ext cx="1235710" cy="1068705"/>
          </a:xfrm>
          <a:prstGeom prst="rect">
            <a:avLst/>
          </a:prstGeom>
        </p:spPr>
      </p:pic>
      <p:pic>
        <p:nvPicPr>
          <p:cNvPr id="2" name="图片 1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18415" y="5976620"/>
            <a:ext cx="2155825" cy="881380"/>
          </a:xfrm>
          <a:prstGeom prst="rect">
            <a:avLst/>
          </a:prstGeom>
        </p:spPr>
      </p:pic>
      <p:cxnSp>
        <p:nvCxnSpPr>
          <p:cNvPr id="3" name="直接连接符 2" title=""/>
          <p:cNvCxnSpPr/>
          <p:nvPr>
            <p:custDataLst>
              <p:tags r:id="rId6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7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乐喵体W" panose="00020600040101010101" pitchFamily="18" charset="-122"/>
                <a:ea typeface="汉仪乐喵体W" panose="00020600040101010101" pitchFamily="18" charset="-122"/>
                <a:sym typeface="微软雅黑" panose="020b0503020204020204" charset="-122"/>
              </a:rPr>
              <a:t>【审题指导】</a:t>
            </a:r>
            <a:endParaRPr lang="zh-CN" err="1">
              <a:solidFill>
                <a:schemeClr val="dk1"/>
              </a:solidFill>
              <a:latin typeface="汉仪乐喵体W" panose="00020600040101010101" pitchFamily="18" charset="-122"/>
              <a:ea typeface="汉仪乐喵体W" panose="00020600040101010101" pitchFamily="18" charset="-122"/>
              <a:sym typeface="微软雅黑" panose="020b0503020204020204" charset="-122"/>
            </a:endParaRPr>
          </a:p>
        </p:txBody>
      </p:sp>
      <p:sp>
        <p:nvSpPr>
          <p:cNvPr id="11" name="Title 6" title=""/>
          <p:cNvSpPr txBox="1"/>
          <p:nvPr>
            <p:custDataLst>
              <p:tags r:id="rId8"/>
            </p:custDataLst>
          </p:nvPr>
        </p:nvSpPr>
        <p:spPr>
          <a:xfrm>
            <a:off x="457155" y="1079484"/>
            <a:ext cx="11277678" cy="4229126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altLang="zh-CN" sz="20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charset="0"/>
                <a:ea typeface="幼圆" charset="0"/>
                <a:cs typeface="幼圆" charset="0"/>
              </a:rPr>
              <a:t>    </a:t>
            </a:r>
            <a:r>
              <a:rPr lang="zh-CN" altLang="en-US" sz="20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这是一道极简材料的二元关系的材料作文题。
</a:t>
            </a:r>
            <a:r>
              <a:rPr altLang="zh-CN" sz="20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</a:t>
            </a:r>
            <a:r>
              <a:rPr lang="zh-CN" altLang="en-US" sz="20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本题引导青少年思考修身的意义,探索在实际生活中化解矛盾冲突的方法,树立正确的世界观、人生观、价值观。材料由两种观点组成:一种认为为人处世要以和为贵,主张通过加强对自我的约束,修养自身,来实现“和气生财”“家和万事兴”等;另一种观点认为冲突无处不在,不是谨小慎微就能避免的,所以人要在冲突中寻找化解之道。两种观点各有可取之处,可以择其一,也可以把二者结合起来立意。
</a:t>
            </a:r>
            <a:r>
              <a:rPr altLang="zh-CN" sz="20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</a:t>
            </a:r>
            <a:r>
              <a:rPr lang="zh-CN" altLang="en-US" sz="20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孔子说“以和为贵”。和气是整个环境中最重要的一个品质，无论是一个家庭还是一个团体，大到一个国家，甚至整个世界，和睦才是最好的方式。和谐共存，彼此共同发展，如果无端的挑起争端，只会让矛盾越来越激化，也就是杀人一万，自损三千的不良结局。万事以和为贵，没有任何事物能高于和睦的状态。</a:t>
            </a:r>
            <a:endParaRPr lang="zh-CN" altLang="en-US" sz="2000" b="1" spc="100">
              <a:ln w="3175">
                <a:noFill/>
                <a:prstDash val="dash"/>
              </a:ln>
              <a:solidFill>
                <a:srgbClr val="0000FF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839450" y="5789295"/>
            <a:ext cx="1235710" cy="1068705"/>
          </a:xfrm>
          <a:prstGeom prst="rect">
            <a:avLst/>
          </a:prstGeom>
        </p:spPr>
      </p:pic>
      <p:pic>
        <p:nvPicPr>
          <p:cNvPr id="2" name="图片 1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18415" y="5976620"/>
            <a:ext cx="2155825" cy="881380"/>
          </a:xfrm>
          <a:prstGeom prst="rect">
            <a:avLst/>
          </a:prstGeom>
        </p:spPr>
      </p:pic>
      <p:cxnSp>
        <p:nvCxnSpPr>
          <p:cNvPr id="3" name="直接连接符 2" title=""/>
          <p:cNvCxnSpPr/>
          <p:nvPr>
            <p:custDataLst>
              <p:tags r:id="rId6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7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乐喵体W" panose="00020600040101010101" pitchFamily="18" charset="-122"/>
                <a:ea typeface="汉仪乐喵体W" panose="00020600040101010101" pitchFamily="18" charset="-122"/>
                <a:sym typeface="微软雅黑" panose="020b0503020204020204" charset="-122"/>
              </a:rPr>
              <a:t>【审题指导】</a:t>
            </a:r>
            <a:endParaRPr lang="zh-CN" err="1">
              <a:solidFill>
                <a:schemeClr val="dk1"/>
              </a:solidFill>
              <a:latin typeface="汉仪乐喵体W" panose="00020600040101010101" pitchFamily="18" charset="-122"/>
              <a:ea typeface="汉仪乐喵体W" panose="00020600040101010101" pitchFamily="18" charset="-122"/>
              <a:sym typeface="微软雅黑" panose="020b0503020204020204" charset="-122"/>
            </a:endParaRPr>
          </a:p>
        </p:txBody>
      </p:sp>
      <p:sp>
        <p:nvSpPr>
          <p:cNvPr id="11" name="Title 6" title=""/>
          <p:cNvSpPr txBox="1"/>
          <p:nvPr>
            <p:custDataLst>
              <p:tags r:id="rId8"/>
            </p:custDataLst>
          </p:nvPr>
        </p:nvSpPr>
        <p:spPr>
          <a:xfrm>
            <a:off x="457155" y="1161399"/>
            <a:ext cx="11277678" cy="4229126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altLang="zh-CN" sz="20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</a:t>
            </a:r>
            <a:r>
              <a:rPr lang="zh-CN" altLang="en-US" sz="20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对于一个生性好斗的人来说，他的人生必然会导致失败，因为背离了和睦的原则，只有以宽容为本，厚德载物，才能真正的养育人生，塑造一个更好的人生结局。心怀包容之心，内存温和之气，懂得待人宽厚，温和，才是最高的智慧。
</a:t>
            </a:r>
            <a:r>
              <a:rPr altLang="zh-CN" sz="20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</a:t>
            </a:r>
            <a:r>
              <a:rPr lang="zh-CN" altLang="en-US" sz="20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生活中充满了冲突。不是所有的事情都会按照我们的方式发生。应对冲突，彼此能做真实的自己，在磨合中找到适合彼此的相处模式，改掉之前相处模式里存在的问题，才能获得真正的友谊。人生，原本便是一个不断面对问题并解决问题的过程，问题可以开启智慧、激发勇气！处理冲突的本质是解决问题，人便是在解决问题的过程中成长和成熟的。中国人讲和为贵，退一步天高地阔，而西方呢，讲求在冲突中解决问题。暴露矛盾，各方都显出真我、真面目，显示自己的个性特点，习惯特征等等，是双方判断能否长期为友的重要前提！</a:t>
            </a:r>
            <a:endParaRPr lang="zh-CN" altLang="en-US" sz="2000" b="1" spc="100">
              <a:ln w="3175">
                <a:noFill/>
                <a:prstDash val="dash"/>
              </a:ln>
              <a:solidFill>
                <a:srgbClr val="0000FF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839450" y="5789295"/>
            <a:ext cx="1235710" cy="1068705"/>
          </a:xfrm>
          <a:prstGeom prst="rect">
            <a:avLst/>
          </a:prstGeom>
        </p:spPr>
      </p:pic>
      <p:pic>
        <p:nvPicPr>
          <p:cNvPr id="2" name="图片 1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18415" y="5976620"/>
            <a:ext cx="2155825" cy="881380"/>
          </a:xfrm>
          <a:prstGeom prst="rect">
            <a:avLst/>
          </a:prstGeom>
        </p:spPr>
      </p:pic>
      <p:cxnSp>
        <p:nvCxnSpPr>
          <p:cNvPr id="3" name="直接连接符 2" title=""/>
          <p:cNvCxnSpPr/>
          <p:nvPr>
            <p:custDataLst>
              <p:tags r:id="rId6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7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乐喵体W" panose="00020600040101010101" pitchFamily="18" charset="-122"/>
                <a:ea typeface="汉仪乐喵体W" panose="00020600040101010101" pitchFamily="18" charset="-122"/>
                <a:sym typeface="微软雅黑" panose="020b0503020204020204" charset="-122"/>
              </a:rPr>
              <a:t>【审题指导】</a:t>
            </a:r>
            <a:endParaRPr lang="zh-CN" err="1">
              <a:solidFill>
                <a:schemeClr val="dk1"/>
              </a:solidFill>
              <a:latin typeface="汉仪乐喵体W" panose="00020600040101010101" pitchFamily="18" charset="-122"/>
              <a:ea typeface="汉仪乐喵体W" panose="00020600040101010101" pitchFamily="18" charset="-122"/>
              <a:sym typeface="微软雅黑" panose="020b0503020204020204" charset="-122"/>
            </a:endParaRPr>
          </a:p>
        </p:txBody>
      </p:sp>
      <p:sp>
        <p:nvSpPr>
          <p:cNvPr id="11" name="Title 6" title=""/>
          <p:cNvSpPr txBox="1"/>
          <p:nvPr>
            <p:custDataLst>
              <p:tags r:id="rId8"/>
            </p:custDataLst>
          </p:nvPr>
        </p:nvSpPr>
        <p:spPr>
          <a:xfrm>
            <a:off x="664845" y="1221105"/>
            <a:ext cx="10802620" cy="324231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altLang="zh-CN" sz="24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</a:t>
            </a:r>
            <a:r>
              <a:rPr lang="zh-CN" altLang="en-US" sz="24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写作时可以就一些重大问题发表自己的见解,也可以结合个人生活与求学经历,从身边具体事例谈起。</a:t>
            </a:r>
            <a:endParaRPr lang="zh-CN" altLang="en-US" sz="2400" b="1" spc="100">
              <a:ln w="3175">
                <a:noFill/>
                <a:prstDash val="dash"/>
              </a:ln>
              <a:solidFill>
                <a:srgbClr val="0000FF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lgGrid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A-文本框 4" title=""/>
          <p:cNvSpPr txBox="1"/>
          <p:nvPr>
            <p:custDataLst>
              <p:tags r:id="rId3"/>
            </p:custDataLst>
          </p:nvPr>
        </p:nvSpPr>
        <p:spPr>
          <a:xfrm>
            <a:off x="4177665" y="1564640"/>
            <a:ext cx="4017645" cy="153670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zh-CN" altLang="en-US" sz="5400" b="1" spc="600">
                <a:solidFill>
                  <a:schemeClr val="accent6">
                    <a:lumMod val="7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</a:rPr>
              <a:t>03</a:t>
            </a:r>
            <a:endParaRPr lang="zh-CN" altLang="en-US" sz="5400" b="1" spc="600">
              <a:solidFill>
                <a:schemeClr val="accent6">
                  <a:lumMod val="75000"/>
                </a:schemeClr>
              </a:solidFill>
              <a:uFillTx/>
              <a:latin typeface="Arial" pitchFamily="34" charset="0"/>
              <a:ea typeface="幼圆" panose="02010509060101010101" pitchFamily="49" charset="-122"/>
            </a:endParaRPr>
          </a:p>
        </p:txBody>
      </p:sp>
      <p:sp>
        <p:nvSpPr>
          <p:cNvPr id="2" name="标题 1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accent1"/>
                </a:solidFill>
              </a:rPr>
              <a:t>【参考立意】</a:t>
            </a:r>
            <a:endParaRPr lang="zh-CN" altLang="en-US">
              <a:solidFill>
                <a:schemeClr val="accent1"/>
              </a:solidFill>
            </a:endParaRP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839450" y="5789295"/>
            <a:ext cx="1235710" cy="1068705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18415" y="5976620"/>
            <a:ext cx="2155825" cy="881380"/>
          </a:xfrm>
          <a:prstGeom prst="rect">
            <a:avLst/>
          </a:prstGeom>
        </p:spPr>
      </p:pic>
      <p:cxnSp>
        <p:nvCxnSpPr>
          <p:cNvPr id="3" name="直接连接符 2" title=""/>
          <p:cNvCxnSpPr/>
          <p:nvPr>
            <p:custDataLst>
              <p:tags r:id="rId6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7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乐喵体W" panose="00020600040101010101" pitchFamily="18" charset="-122"/>
                <a:ea typeface="汉仪乐喵体W" panose="00020600040101010101" pitchFamily="18" charset="-122"/>
                <a:sym typeface="微软雅黑" panose="020b0503020204020204" charset="-122"/>
              </a:rPr>
              <a:t>【参考立意】</a:t>
            </a:r>
            <a:endParaRPr lang="zh-CN" err="1">
              <a:solidFill>
                <a:schemeClr val="dk1"/>
              </a:solidFill>
              <a:latin typeface="汉仪乐喵体W" panose="00020600040101010101" pitchFamily="18" charset="-122"/>
              <a:ea typeface="汉仪乐喵体W" panose="00020600040101010101" pitchFamily="18" charset="-122"/>
              <a:sym typeface="微软雅黑" panose="020b0503020204020204" charset="-122"/>
            </a:endParaRPr>
          </a:p>
        </p:txBody>
      </p:sp>
      <p:sp>
        <p:nvSpPr>
          <p:cNvPr id="21" name="任意多边形 20" title=""/>
          <p:cNvSpPr/>
          <p:nvPr>
            <p:custDataLst>
              <p:tags r:id="rId8"/>
            </p:custDataLst>
          </p:nvPr>
        </p:nvSpPr>
        <p:spPr>
          <a:xfrm>
            <a:off x="8497787" y="2739993"/>
            <a:ext cx="1662351" cy="3413268"/>
          </a:xfrm>
          <a:custGeom>
            <a:gdLst>
              <a:gd name="connsiteX0" fmla="*/ 801607 w 1603214"/>
              <a:gd name="connsiteY0" fmla="*/ 0 h 3291844"/>
              <a:gd name="connsiteX1" fmla="*/ 1603214 w 1603214"/>
              <a:gd name="connsiteY1" fmla="*/ 801607 h 3291844"/>
              <a:gd name="connsiteX2" fmla="*/ 1603213 w 1603214"/>
              <a:gd name="connsiteY2" fmla="*/ 2490237 h 3291844"/>
              <a:gd name="connsiteX3" fmla="*/ 1603213 w 1603214"/>
              <a:gd name="connsiteY3" fmla="*/ 3291844 h 3291844"/>
              <a:gd name="connsiteX4" fmla="*/ 801606 w 1603214"/>
              <a:gd name="connsiteY4" fmla="*/ 3291844 h 3291844"/>
              <a:gd name="connsiteX5" fmla="*/ 0 w 1603214"/>
              <a:gd name="connsiteY5" fmla="*/ 3291844 h 3291844"/>
              <a:gd name="connsiteX6" fmla="*/ 0 w 1603214"/>
              <a:gd name="connsiteY6" fmla="*/ 2490236 h 3291844"/>
              <a:gd name="connsiteX7" fmla="*/ 0 w 1603214"/>
              <a:gd name="connsiteY7" fmla="*/ 909637 h 3291844"/>
              <a:gd name="connsiteX8" fmla="*/ 0 w 1603214"/>
              <a:gd name="connsiteY8" fmla="*/ 801607 h 3291844"/>
              <a:gd name="connsiteX9" fmla="*/ 801607 w 1603214"/>
              <a:gd name="connsiteY9" fmla="*/ 0 h 3291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03214" h="3291843">
                <a:moveTo>
                  <a:pt x="801607" y="0"/>
                </a:moveTo>
                <a:cubicBezTo>
                  <a:pt x="1244322" y="0"/>
                  <a:pt x="1603214" y="358892"/>
                  <a:pt x="1603214" y="801607"/>
                </a:cubicBezTo>
                <a:cubicBezTo>
                  <a:pt x="1603214" y="1364484"/>
                  <a:pt x="1603213" y="1927360"/>
                  <a:pt x="1603213" y="2490237"/>
                </a:cubicBezTo>
                <a:lnTo>
                  <a:pt x="1603213" y="3291844"/>
                </a:lnTo>
                <a:lnTo>
                  <a:pt x="801606" y="3291844"/>
                </a:lnTo>
                <a:lnTo>
                  <a:pt x="0" y="3291844"/>
                </a:lnTo>
                <a:lnTo>
                  <a:pt x="0" y="2490236"/>
                </a:lnTo>
                <a:lnTo>
                  <a:pt x="0" y="909637"/>
                </a:lnTo>
                <a:lnTo>
                  <a:pt x="0" y="801607"/>
                </a:lnTo>
                <a:cubicBezTo>
                  <a:pt x="0" y="358892"/>
                  <a:pt x="358892" y="0"/>
                  <a:pt x="80160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18000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600">
                <a:solidFill>
                  <a:schemeClr val="lt1"/>
                </a:solidFill>
                <a:latin typeface="幼圆" charset="0"/>
                <a:ea typeface="幼圆" charset="0"/>
              </a:rPr>
              <a:t>C</a:t>
            </a:r>
            <a:endParaRPr lang="en-US" altLang="zh-CN" sz="6600">
              <a:solidFill>
                <a:schemeClr val="lt1"/>
              </a:solidFill>
              <a:latin typeface="幼圆" charset="0"/>
              <a:ea typeface="幼圆" charset="0"/>
            </a:endParaRPr>
          </a:p>
        </p:txBody>
      </p:sp>
      <p:sp>
        <p:nvSpPr>
          <p:cNvPr id="19" name="任意多边形 18" title=""/>
          <p:cNvSpPr/>
          <p:nvPr>
            <p:custDataLst>
              <p:tags r:id="rId9"/>
            </p:custDataLst>
          </p:nvPr>
        </p:nvSpPr>
        <p:spPr>
          <a:xfrm>
            <a:off x="5280297" y="3306788"/>
            <a:ext cx="1662351" cy="2828586"/>
          </a:xfrm>
          <a:custGeom>
            <a:gdLst>
              <a:gd name="connsiteX0" fmla="*/ 801607 w 1603214"/>
              <a:gd name="connsiteY0" fmla="*/ 0 h 2727961"/>
              <a:gd name="connsiteX1" fmla="*/ 1603214 w 1603214"/>
              <a:gd name="connsiteY1" fmla="*/ 801607 h 2727961"/>
              <a:gd name="connsiteX2" fmla="*/ 1603213 w 1603214"/>
              <a:gd name="connsiteY2" fmla="*/ 1926354 h 2727961"/>
              <a:gd name="connsiteX3" fmla="*/ 1603213 w 1603214"/>
              <a:gd name="connsiteY3" fmla="*/ 2727960 h 2727961"/>
              <a:gd name="connsiteX4" fmla="*/ 801616 w 1603214"/>
              <a:gd name="connsiteY4" fmla="*/ 2727960 h 2727961"/>
              <a:gd name="connsiteX5" fmla="*/ 801606 w 1603214"/>
              <a:gd name="connsiteY5" fmla="*/ 2727961 h 2727961"/>
              <a:gd name="connsiteX6" fmla="*/ 801607 w 1603214"/>
              <a:gd name="connsiteY6" fmla="*/ 2727960 h 2727961"/>
              <a:gd name="connsiteX7" fmla="*/ 0 w 1603214"/>
              <a:gd name="connsiteY7" fmla="*/ 2727960 h 2727961"/>
              <a:gd name="connsiteX8" fmla="*/ 0 w 1603214"/>
              <a:gd name="connsiteY8" fmla="*/ 1926353 h 2727961"/>
              <a:gd name="connsiteX9" fmla="*/ 0 w 1603214"/>
              <a:gd name="connsiteY9" fmla="*/ 909636 h 2727961"/>
              <a:gd name="connsiteX10" fmla="*/ 0 w 1603214"/>
              <a:gd name="connsiteY10" fmla="*/ 801607 h 2727961"/>
              <a:gd name="connsiteX11" fmla="*/ 801607 w 1603214"/>
              <a:gd name="connsiteY11" fmla="*/ 0 h 27279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03214" h="2727961">
                <a:moveTo>
                  <a:pt x="801607" y="0"/>
                </a:moveTo>
                <a:cubicBezTo>
                  <a:pt x="1244322" y="0"/>
                  <a:pt x="1603214" y="358892"/>
                  <a:pt x="1603214" y="801607"/>
                </a:cubicBezTo>
                <a:cubicBezTo>
                  <a:pt x="1603214" y="1176523"/>
                  <a:pt x="1603213" y="1551438"/>
                  <a:pt x="1603213" y="1926354"/>
                </a:cubicBezTo>
                <a:lnTo>
                  <a:pt x="1603213" y="2727960"/>
                </a:lnTo>
                <a:lnTo>
                  <a:pt x="801616" y="2727960"/>
                </a:lnTo>
                <a:lnTo>
                  <a:pt x="801606" y="2727961"/>
                </a:lnTo>
                <a:lnTo>
                  <a:pt x="801607" y="2727960"/>
                </a:lnTo>
                <a:lnTo>
                  <a:pt x="0" y="2727960"/>
                </a:lnTo>
                <a:lnTo>
                  <a:pt x="0" y="1926353"/>
                </a:lnTo>
                <a:lnTo>
                  <a:pt x="0" y="909636"/>
                </a:lnTo>
                <a:lnTo>
                  <a:pt x="0" y="801607"/>
                </a:lnTo>
                <a:cubicBezTo>
                  <a:pt x="0" y="358892"/>
                  <a:pt x="358892" y="0"/>
                  <a:pt x="80160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18000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600">
                <a:solidFill>
                  <a:schemeClr val="lt1"/>
                </a:solidFill>
                <a:latin typeface="幼圆" charset="0"/>
                <a:ea typeface="幼圆" charset="0"/>
              </a:rPr>
              <a:t>B</a:t>
            </a:r>
            <a:endParaRPr lang="en-US" altLang="zh-CN" sz="6600">
              <a:solidFill>
                <a:schemeClr val="lt1"/>
              </a:solidFill>
              <a:latin typeface="幼圆" charset="0"/>
              <a:ea typeface="幼圆" charset="0"/>
            </a:endParaRPr>
          </a:p>
        </p:txBody>
      </p:sp>
      <p:sp>
        <p:nvSpPr>
          <p:cNvPr id="20" name="任意多边形 19" title=""/>
          <p:cNvSpPr/>
          <p:nvPr>
            <p:custDataLst>
              <p:tags r:id="rId10"/>
            </p:custDataLst>
          </p:nvPr>
        </p:nvSpPr>
        <p:spPr>
          <a:xfrm>
            <a:off x="2028955" y="4248990"/>
            <a:ext cx="1667289" cy="1886383"/>
          </a:xfrm>
          <a:custGeom>
            <a:gdLst>
              <a:gd name="connsiteX0" fmla="*/ 803988 w 1607976"/>
              <a:gd name="connsiteY0" fmla="*/ 0 h 1819276"/>
              <a:gd name="connsiteX1" fmla="*/ 1607976 w 1607976"/>
              <a:gd name="connsiteY1" fmla="*/ 803988 h 1819276"/>
              <a:gd name="connsiteX2" fmla="*/ 1607975 w 1607976"/>
              <a:gd name="connsiteY2" fmla="*/ 1015288 h 1819276"/>
              <a:gd name="connsiteX3" fmla="*/ 1607975 w 1607976"/>
              <a:gd name="connsiteY3" fmla="*/ 1819276 h 1819276"/>
              <a:gd name="connsiteX4" fmla="*/ 803987 w 1607976"/>
              <a:gd name="connsiteY4" fmla="*/ 1819276 h 1819276"/>
              <a:gd name="connsiteX5" fmla="*/ 0 w 1607976"/>
              <a:gd name="connsiteY5" fmla="*/ 1819276 h 1819276"/>
              <a:gd name="connsiteX6" fmla="*/ 0 w 1607976"/>
              <a:gd name="connsiteY6" fmla="*/ 1015287 h 1819276"/>
              <a:gd name="connsiteX7" fmla="*/ 0 w 1607976"/>
              <a:gd name="connsiteY7" fmla="*/ 909638 h 1819276"/>
              <a:gd name="connsiteX8" fmla="*/ 0 w 1607976"/>
              <a:gd name="connsiteY8" fmla="*/ 803988 h 1819276"/>
              <a:gd name="connsiteX9" fmla="*/ 803988 w 1607976"/>
              <a:gd name="connsiteY9" fmla="*/ 0 h 18192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07976" h="1819276">
                <a:moveTo>
                  <a:pt x="803988" y="0"/>
                </a:moveTo>
                <a:cubicBezTo>
                  <a:pt x="1248018" y="0"/>
                  <a:pt x="1607976" y="359958"/>
                  <a:pt x="1607976" y="803988"/>
                </a:cubicBezTo>
                <a:cubicBezTo>
                  <a:pt x="1607976" y="874421"/>
                  <a:pt x="1607975" y="944855"/>
                  <a:pt x="1607975" y="1015288"/>
                </a:cubicBezTo>
                <a:lnTo>
                  <a:pt x="1607975" y="1819276"/>
                </a:lnTo>
                <a:lnTo>
                  <a:pt x="803987" y="1819276"/>
                </a:lnTo>
                <a:lnTo>
                  <a:pt x="0" y="1819276"/>
                </a:lnTo>
                <a:lnTo>
                  <a:pt x="0" y="1015287"/>
                </a:lnTo>
                <a:lnTo>
                  <a:pt x="0" y="909638"/>
                </a:lnTo>
                <a:lnTo>
                  <a:pt x="0" y="803988"/>
                </a:lnTo>
                <a:cubicBezTo>
                  <a:pt x="0" y="359958"/>
                  <a:pt x="359958" y="0"/>
                  <a:pt x="8039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18000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600">
                <a:solidFill>
                  <a:schemeClr val="lt1"/>
                </a:solidFill>
                <a:latin typeface="幼圆" charset="0"/>
                <a:ea typeface="幼圆" charset="0"/>
              </a:rPr>
              <a:t>A</a:t>
            </a:r>
            <a:endParaRPr lang="en-US" altLang="zh-CN" sz="6600">
              <a:solidFill>
                <a:schemeClr val="lt1"/>
              </a:solidFill>
              <a:latin typeface="幼圆" charset="0"/>
              <a:ea typeface="幼圆" charset="0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1"/>
            </p:custDataLst>
          </p:nvPr>
        </p:nvSpPr>
        <p:spPr>
          <a:xfrm>
            <a:off x="1606202" y="3161246"/>
            <a:ext cx="2512795" cy="686136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15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单音不成调,和音成美乐；</a:t>
            </a:r>
            <a:endParaRPr lang="zh-CN" altLang="en-US" sz="2400" b="1" spc="15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12"/>
            </p:custDataLst>
          </p:nvPr>
        </p:nvSpPr>
        <p:spPr>
          <a:xfrm>
            <a:off x="4317365" y="2233295"/>
            <a:ext cx="3050540" cy="107315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2400" b="1" spc="15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坚持以和为贵,敢于直面冲突；</a:t>
            </a:r>
            <a:endParaRPr lang="zh-CN" altLang="en-US" sz="2400" b="1" spc="15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3"/>
            </p:custDataLst>
          </p:nvPr>
        </p:nvSpPr>
        <p:spPr>
          <a:xfrm>
            <a:off x="7705090" y="1619250"/>
            <a:ext cx="2880995" cy="11207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2400" b="1" spc="15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自我约束诚可贵,解决冲突要学会。</a:t>
            </a:r>
            <a:endParaRPr lang="zh-CN" altLang="en-US" sz="2400" b="1" spc="15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lgGrid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A-文本框 4" title=""/>
          <p:cNvSpPr txBox="1"/>
          <p:nvPr>
            <p:custDataLst>
              <p:tags r:id="rId3"/>
            </p:custDataLst>
          </p:nvPr>
        </p:nvSpPr>
        <p:spPr>
          <a:xfrm>
            <a:off x="4177665" y="1564640"/>
            <a:ext cx="4017645" cy="153670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zh-CN" altLang="en-US" sz="5400" b="1" spc="600">
                <a:solidFill>
                  <a:schemeClr val="accent6">
                    <a:lumMod val="7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</a:rPr>
              <a:t>04</a:t>
            </a:r>
            <a:endParaRPr lang="zh-CN" altLang="en-US" sz="5400" b="1" spc="600">
              <a:solidFill>
                <a:schemeClr val="accent6">
                  <a:lumMod val="75000"/>
                </a:schemeClr>
              </a:solidFill>
              <a:uFillTx/>
              <a:latin typeface="Arial" pitchFamily="34" charset="0"/>
              <a:ea typeface="幼圆" panose="02010509060101010101" pitchFamily="49" charset="-122"/>
            </a:endParaRPr>
          </a:p>
        </p:txBody>
      </p:sp>
      <p:sp>
        <p:nvSpPr>
          <p:cNvPr id="2" name="标题 1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accent1"/>
                </a:solidFill>
              </a:rPr>
              <a:t>【素材积累】</a:t>
            </a:r>
            <a:endParaRPr lang="zh-CN" altLang="en-US">
              <a:solidFill>
                <a:schemeClr val="accent1"/>
              </a:solidFill>
            </a:endParaRP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839450" y="5789295"/>
            <a:ext cx="1235710" cy="1068705"/>
          </a:xfrm>
          <a:prstGeom prst="rect">
            <a:avLst/>
          </a:prstGeom>
        </p:spPr>
      </p:pic>
      <p:pic>
        <p:nvPicPr>
          <p:cNvPr id="2" name="图片 1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18415" y="5976620"/>
            <a:ext cx="2155825" cy="881380"/>
          </a:xfrm>
          <a:prstGeom prst="rect">
            <a:avLst/>
          </a:prstGeom>
        </p:spPr>
      </p:pic>
      <p:cxnSp>
        <p:nvCxnSpPr>
          <p:cNvPr id="3" name="直接连接符 2" title=""/>
          <p:cNvCxnSpPr/>
          <p:nvPr>
            <p:custDataLst>
              <p:tags r:id="rId6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7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乐喵体W" panose="00020600040101010101" pitchFamily="18" charset="-122"/>
                <a:ea typeface="汉仪乐喵体W" panose="00020600040101010101" pitchFamily="18" charset="-122"/>
                <a:sym typeface="微软雅黑" panose="020b0503020204020204" charset="-122"/>
              </a:rPr>
              <a:t>事实论据</a:t>
            </a:r>
            <a:endParaRPr lang="zh-CN" err="1">
              <a:solidFill>
                <a:schemeClr val="dk1"/>
              </a:solidFill>
              <a:latin typeface="汉仪乐喵体W" panose="00020600040101010101" pitchFamily="18" charset="-122"/>
              <a:ea typeface="汉仪乐喵体W" panose="00020600040101010101" pitchFamily="18" charset="-122"/>
              <a:sym typeface="微软雅黑" panose="020b0503020204020204" charset="-122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8"/>
            </p:custDataLst>
          </p:nvPr>
        </p:nvSpPr>
        <p:spPr>
          <a:xfrm>
            <a:off x="2012950" y="1656715"/>
            <a:ext cx="2345055" cy="2664460"/>
          </a:xfrm>
          <a:prstGeom prst="rect">
            <a:avLst/>
          </a:prstGeom>
          <a:noFill/>
        </p:spPr>
        <p:txBody>
          <a:bodyPr wrap="square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30000"/>
              </a:lnSpc>
              <a:buNone/>
            </a:pPr>
            <a:r>
              <a:rPr lang="zh-CN" altLang="en-US" sz="1400" b="1" spc="150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幼圆" charset="0"/>
                <a:ea typeface="幼圆" charset="0"/>
                <a:cs typeface="幼圆" charset="0"/>
                <a:sym typeface="+mn-ea"/>
              </a:rPr>
              <a:t>例子1：在体育领域，团队合作和冲突解决是成功的关键。比如，足球传奇人物佩莱格里尼在执教时，面对球队内部的矛盾和冲突，他通过沟通和调整战术，成功地将球队团结起来，赢得了欧洲冠军联赛的冠军。</a:t>
            </a:r>
            <a:endParaRPr lang="zh-CN" altLang="en-US" sz="1400" b="1" spc="150">
              <a:solidFill>
                <a:schemeClr val="dk1">
                  <a:lumMod val="65000"/>
                  <a:lumOff val="35000"/>
                </a:schemeClr>
              </a:solidFill>
              <a:uFillTx/>
              <a:latin typeface="幼圆" charset="0"/>
              <a:ea typeface="幼圆" charset="0"/>
              <a:cs typeface="幼圆" charset="0"/>
              <a:sym typeface="+mn-ea"/>
            </a:endParaRPr>
          </a:p>
        </p:txBody>
      </p:sp>
      <p:grpSp>
        <p:nvGrpSpPr>
          <p:cNvPr id="18" name="组合 17" title=""/>
          <p:cNvGrpSpPr/>
          <p:nvPr>
            <p:custDataLst>
              <p:tags r:id="rId9"/>
            </p:custDataLst>
          </p:nvPr>
        </p:nvGrpSpPr>
        <p:grpSpPr>
          <a:xfrm>
            <a:off x="1149391" y="1594810"/>
            <a:ext cx="776466" cy="625306"/>
            <a:chOff x="1528" y="5557"/>
            <a:chExt cx="1315" cy="1059"/>
          </a:xfrm>
        </p:grpSpPr>
        <p:sp>
          <p:nvSpPr>
            <p:cNvPr id="16" name="文本框 15"/>
            <p:cNvSpPr txBox="1"/>
            <p:nvPr>
              <p:custDataLst>
                <p:tags r:id="rId10"/>
              </p:custDataLst>
            </p:nvPr>
          </p:nvSpPr>
          <p:spPr>
            <a:xfrm>
              <a:off x="1771" y="5672"/>
              <a:ext cx="922" cy="824"/>
            </a:xfrm>
            <a:prstGeom prst="rect">
              <a:avLst/>
            </a:prstGeom>
            <a:noFill/>
          </p:spPr>
          <p:txBody>
            <a:bodyPr wrap="square" rtlCol="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solidFill>
                    <a:schemeClr val="accent5">
                      <a:lumMod val="75000"/>
                    </a:schemeClr>
                  </a:solidFill>
                  <a:latin typeface="幼圆" charset="0"/>
                  <a:ea typeface="幼圆" charset="0"/>
                  <a:cs typeface="Arial" pitchFamily="34" charset="0"/>
                </a:rPr>
                <a:t>01</a:t>
              </a:r>
              <a:endParaRPr lang="en-US" altLang="zh-CN" sz="2800" b="1">
                <a:solidFill>
                  <a:schemeClr val="accent5">
                    <a:lumMod val="75000"/>
                  </a:schemeClr>
                </a:solidFill>
                <a:latin typeface="幼圆" charset="0"/>
                <a:ea typeface="幼圆" charset="0"/>
                <a:cs typeface="Arial" pitchFamily="34" charset="0"/>
              </a:endParaRPr>
            </a:p>
          </p:txBody>
        </p:sp>
        <p:grpSp>
          <p:nvGrpSpPr>
            <p:cNvPr id="4" name="组合 3"/>
            <p:cNvGrpSpPr/>
            <p:nvPr/>
          </p:nvGrpSpPr>
          <p:grpSpPr>
            <a:xfrm>
              <a:off x="2410" y="5557"/>
              <a:ext cx="433" cy="480"/>
              <a:chOff x="7321" y="2292"/>
              <a:chExt cx="549" cy="609"/>
            </a:xfrm>
          </p:grpSpPr>
          <p:sp>
            <p:nvSpPr>
              <p:cNvPr id="163" name="Freeform 155"/>
              <p:cNvSpPr>
                <a:spLocks noEditPoints="1"/>
              </p:cNvSpPr>
              <p:nvPr>
                <p:custDataLst>
                  <p:tags r:id="rId11"/>
                </p:custDataLst>
              </p:nvPr>
            </p:nvSpPr>
            <p:spPr bwMode="auto">
              <a:xfrm flipV="1">
                <a:off x="7321" y="2292"/>
                <a:ext cx="226" cy="202"/>
              </a:xfrm>
              <a:custGeom>
                <a:gdLst>
                  <a:gd name="T0" fmla="*/ 770 w 795"/>
                  <a:gd name="T1" fmla="*/ 324 h 708"/>
                  <a:gd name="T2" fmla="*/ 612 w 795"/>
                  <a:gd name="T3" fmla="*/ 286 h 708"/>
                  <a:gd name="T4" fmla="*/ 522 w 795"/>
                  <a:gd name="T5" fmla="*/ 266 h 708"/>
                  <a:gd name="T6" fmla="*/ 464 w 795"/>
                  <a:gd name="T7" fmla="*/ 36 h 708"/>
                  <a:gd name="T8" fmla="*/ 441 w 795"/>
                  <a:gd name="T9" fmla="*/ 1 h 708"/>
                  <a:gd name="T10" fmla="*/ 414 w 795"/>
                  <a:gd name="T11" fmla="*/ 40 h 708"/>
                  <a:gd name="T12" fmla="*/ 303 w 795"/>
                  <a:gd name="T13" fmla="*/ 257 h 708"/>
                  <a:gd name="T14" fmla="*/ 188 w 795"/>
                  <a:gd name="T15" fmla="*/ 263 h 708"/>
                  <a:gd name="T16" fmla="*/ 41 w 795"/>
                  <a:gd name="T17" fmla="*/ 252 h 708"/>
                  <a:gd name="T18" fmla="*/ 21 w 795"/>
                  <a:gd name="T19" fmla="*/ 299 h 708"/>
                  <a:gd name="T20" fmla="*/ 181 w 795"/>
                  <a:gd name="T21" fmla="*/ 433 h 708"/>
                  <a:gd name="T22" fmla="*/ 122 w 795"/>
                  <a:gd name="T23" fmla="*/ 615 h 708"/>
                  <a:gd name="T24" fmla="*/ 126 w 795"/>
                  <a:gd name="T25" fmla="*/ 658 h 708"/>
                  <a:gd name="T26" fmla="*/ 239 w 795"/>
                  <a:gd name="T27" fmla="*/ 628 h 708"/>
                  <a:gd name="T28" fmla="*/ 373 w 795"/>
                  <a:gd name="T29" fmla="*/ 576 h 708"/>
                  <a:gd name="T30" fmla="*/ 579 w 795"/>
                  <a:gd name="T31" fmla="*/ 706 h 708"/>
                  <a:gd name="T32" fmla="*/ 602 w 795"/>
                  <a:gd name="T33" fmla="*/ 698 h 708"/>
                  <a:gd name="T34" fmla="*/ 593 w 795"/>
                  <a:gd name="T35" fmla="*/ 587 h 708"/>
                  <a:gd name="T36" fmla="*/ 578 w 795"/>
                  <a:gd name="T37" fmla="*/ 488 h 708"/>
                  <a:gd name="T38" fmla="*/ 677 w 795"/>
                  <a:gd name="T39" fmla="*/ 433 h 708"/>
                  <a:gd name="T40" fmla="*/ 787 w 795"/>
                  <a:gd name="T41" fmla="*/ 356 h 708"/>
                  <a:gd name="T42" fmla="*/ 111 w 795"/>
                  <a:gd name="T43" fmla="*/ 361 h 708"/>
                  <a:gd name="T44" fmla="*/ 111 w 795"/>
                  <a:gd name="T45" fmla="*/ 359 h 708"/>
                  <a:gd name="T46" fmla="*/ 111 w 795"/>
                  <a:gd name="T47" fmla="*/ 361 h 708"/>
                  <a:gd name="T48" fmla="*/ 175 w 795"/>
                  <a:gd name="T49" fmla="*/ 290 h 708"/>
                  <a:gd name="T50" fmla="*/ 180 w 795"/>
                  <a:gd name="T51" fmla="*/ 291 h 708"/>
                  <a:gd name="T52" fmla="*/ 143 w 795"/>
                  <a:gd name="T53" fmla="*/ 642 h 708"/>
                  <a:gd name="T54" fmla="*/ 141 w 795"/>
                  <a:gd name="T55" fmla="*/ 633 h 708"/>
                  <a:gd name="T56" fmla="*/ 143 w 795"/>
                  <a:gd name="T57" fmla="*/ 642 h 708"/>
                  <a:gd name="T58" fmla="*/ 164 w 795"/>
                  <a:gd name="T59" fmla="*/ 599 h 708"/>
                  <a:gd name="T60" fmla="*/ 159 w 795"/>
                  <a:gd name="T61" fmla="*/ 597 h 708"/>
                  <a:gd name="T62" fmla="*/ 173 w 795"/>
                  <a:gd name="T63" fmla="*/ 585 h 708"/>
                  <a:gd name="T64" fmla="*/ 185 w 795"/>
                  <a:gd name="T65" fmla="*/ 612 h 708"/>
                  <a:gd name="T66" fmla="*/ 184 w 795"/>
                  <a:gd name="T67" fmla="*/ 609 h 708"/>
                  <a:gd name="T68" fmla="*/ 185 w 795"/>
                  <a:gd name="T69" fmla="*/ 612 h 708"/>
                  <a:gd name="T70" fmla="*/ 184 w 795"/>
                  <a:gd name="T71" fmla="*/ 379 h 708"/>
                  <a:gd name="T72" fmla="*/ 189 w 795"/>
                  <a:gd name="T73" fmla="*/ 378 h 708"/>
                  <a:gd name="T74" fmla="*/ 210 w 795"/>
                  <a:gd name="T75" fmla="*/ 331 h 708"/>
                  <a:gd name="T76" fmla="*/ 193 w 795"/>
                  <a:gd name="T77" fmla="*/ 338 h 708"/>
                  <a:gd name="T78" fmla="*/ 195 w 795"/>
                  <a:gd name="T79" fmla="*/ 326 h 708"/>
                  <a:gd name="T80" fmla="*/ 210 w 795"/>
                  <a:gd name="T81" fmla="*/ 331 h 708"/>
                  <a:gd name="T82" fmla="*/ 225 w 795"/>
                  <a:gd name="T83" fmla="*/ 565 h 708"/>
                  <a:gd name="T84" fmla="*/ 231 w 795"/>
                  <a:gd name="T85" fmla="*/ 564 h 708"/>
                  <a:gd name="T86" fmla="*/ 235 w 795"/>
                  <a:gd name="T87" fmla="*/ 368 h 708"/>
                  <a:gd name="T88" fmla="*/ 234 w 795"/>
                  <a:gd name="T89" fmla="*/ 363 h 708"/>
                  <a:gd name="T90" fmla="*/ 235 w 795"/>
                  <a:gd name="T91" fmla="*/ 368 h 708"/>
                  <a:gd name="T92" fmla="*/ 243 w 795"/>
                  <a:gd name="T93" fmla="*/ 520 h 708"/>
                  <a:gd name="T94" fmla="*/ 249 w 795"/>
                  <a:gd name="T95" fmla="*/ 517 h 708"/>
                  <a:gd name="T96" fmla="*/ 278 w 795"/>
                  <a:gd name="T97" fmla="*/ 447 h 708"/>
                  <a:gd name="T98" fmla="*/ 278 w 795"/>
                  <a:gd name="T99" fmla="*/ 442 h 708"/>
                  <a:gd name="T100" fmla="*/ 278 w 795"/>
                  <a:gd name="T101" fmla="*/ 447 h 708"/>
                  <a:gd name="T102" fmla="*/ 306 w 795"/>
                  <a:gd name="T103" fmla="*/ 571 h 708"/>
                  <a:gd name="T104" fmla="*/ 311 w 795"/>
                  <a:gd name="T105" fmla="*/ 567 h 708"/>
                  <a:gd name="T106" fmla="*/ 375 w 795"/>
                  <a:gd name="T107" fmla="*/ 414 h 708"/>
                  <a:gd name="T108" fmla="*/ 365 w 795"/>
                  <a:gd name="T109" fmla="*/ 409 h 708"/>
                  <a:gd name="T110" fmla="*/ 375 w 795"/>
                  <a:gd name="T111" fmla="*/ 414 h 708"/>
                  <a:gd name="T112" fmla="*/ 381 w 795"/>
                  <a:gd name="T113" fmla="*/ 203 h 708"/>
                  <a:gd name="T114" fmla="*/ 389 w 795"/>
                  <a:gd name="T115" fmla="*/ 198 h 708"/>
                  <a:gd name="T116" fmla="*/ 747 w 795"/>
                  <a:gd name="T117" fmla="*/ 345 h 708"/>
                  <a:gd name="T118" fmla="*/ 749 w 795"/>
                  <a:gd name="T119" fmla="*/ 340 h 708"/>
                  <a:gd name="T120" fmla="*/ 747 w 795"/>
                  <a:gd name="T121" fmla="*/ 345 h 7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795" h="708">
                    <a:moveTo>
                      <a:pt x="786" y="335"/>
                    </a:moveTo>
                    <a:cubicBezTo>
                      <a:pt x="781" y="330"/>
                      <a:pt x="775" y="327"/>
                      <a:pt x="770" y="324"/>
                    </a:cubicBezTo>
                    <a:cubicBezTo>
                      <a:pt x="753" y="314"/>
                      <a:pt x="735" y="307"/>
                      <a:pt x="717" y="302"/>
                    </a:cubicBezTo>
                    <a:cubicBezTo>
                      <a:pt x="683" y="291"/>
                      <a:pt x="647" y="289"/>
                      <a:pt x="612" y="286"/>
                    </a:cubicBezTo>
                    <a:cubicBezTo>
                      <a:pt x="587" y="284"/>
                      <a:pt x="561" y="281"/>
                      <a:pt x="535" y="278"/>
                    </a:cubicBezTo>
                    <a:cubicBezTo>
                      <a:pt x="528" y="277"/>
                      <a:pt x="524" y="274"/>
                      <a:pt x="522" y="266"/>
                    </a:cubicBezTo>
                    <a:cubicBezTo>
                      <a:pt x="515" y="237"/>
                      <a:pt x="508" y="208"/>
                      <a:pt x="501" y="179"/>
                    </a:cubicBezTo>
                    <a:cubicBezTo>
                      <a:pt x="491" y="131"/>
                      <a:pt x="479" y="83"/>
                      <a:pt x="464" y="36"/>
                    </a:cubicBezTo>
                    <a:cubicBezTo>
                      <a:pt x="462" y="29"/>
                      <a:pt x="460" y="22"/>
                      <a:pt x="457" y="15"/>
                    </a:cubicBezTo>
                    <a:cubicBezTo>
                      <a:pt x="453" y="8"/>
                      <a:pt x="450" y="2"/>
                      <a:pt x="441" y="1"/>
                    </a:cubicBezTo>
                    <a:cubicBezTo>
                      <a:pt x="432" y="0"/>
                      <a:pt x="428" y="7"/>
                      <a:pt x="425" y="13"/>
                    </a:cubicBezTo>
                    <a:cubicBezTo>
                      <a:pt x="420" y="22"/>
                      <a:pt x="417" y="31"/>
                      <a:pt x="414" y="40"/>
                    </a:cubicBezTo>
                    <a:cubicBezTo>
                      <a:pt x="407" y="60"/>
                      <a:pt x="398" y="80"/>
                      <a:pt x="388" y="99"/>
                    </a:cubicBezTo>
                    <a:cubicBezTo>
                      <a:pt x="360" y="152"/>
                      <a:pt x="329" y="203"/>
                      <a:pt x="303" y="257"/>
                    </a:cubicBezTo>
                    <a:cubicBezTo>
                      <a:pt x="298" y="267"/>
                      <a:pt x="292" y="271"/>
                      <a:pt x="281" y="271"/>
                    </a:cubicBezTo>
                    <a:cubicBezTo>
                      <a:pt x="249" y="270"/>
                      <a:pt x="219" y="268"/>
                      <a:pt x="188" y="263"/>
                    </a:cubicBezTo>
                    <a:cubicBezTo>
                      <a:pt x="160" y="259"/>
                      <a:pt x="133" y="256"/>
                      <a:pt x="105" y="253"/>
                    </a:cubicBezTo>
                    <a:cubicBezTo>
                      <a:pt x="84" y="250"/>
                      <a:pt x="62" y="250"/>
                      <a:pt x="41" y="252"/>
                    </a:cubicBezTo>
                    <a:cubicBezTo>
                      <a:pt x="28" y="254"/>
                      <a:pt x="10" y="252"/>
                      <a:pt x="5" y="267"/>
                    </a:cubicBezTo>
                    <a:cubicBezTo>
                      <a:pt x="0" y="280"/>
                      <a:pt x="12" y="290"/>
                      <a:pt x="21" y="299"/>
                    </a:cubicBezTo>
                    <a:cubicBezTo>
                      <a:pt x="36" y="315"/>
                      <a:pt x="51" y="330"/>
                      <a:pt x="67" y="344"/>
                    </a:cubicBezTo>
                    <a:cubicBezTo>
                      <a:pt x="105" y="374"/>
                      <a:pt x="143" y="403"/>
                      <a:pt x="181" y="433"/>
                    </a:cubicBezTo>
                    <a:cubicBezTo>
                      <a:pt x="195" y="444"/>
                      <a:pt x="196" y="446"/>
                      <a:pt x="188" y="462"/>
                    </a:cubicBezTo>
                    <a:cubicBezTo>
                      <a:pt x="164" y="512"/>
                      <a:pt x="143" y="563"/>
                      <a:pt x="122" y="615"/>
                    </a:cubicBezTo>
                    <a:cubicBezTo>
                      <a:pt x="119" y="623"/>
                      <a:pt x="116" y="631"/>
                      <a:pt x="113" y="639"/>
                    </a:cubicBezTo>
                    <a:cubicBezTo>
                      <a:pt x="110" y="649"/>
                      <a:pt x="115" y="656"/>
                      <a:pt x="126" y="658"/>
                    </a:cubicBezTo>
                    <a:cubicBezTo>
                      <a:pt x="138" y="660"/>
                      <a:pt x="151" y="658"/>
                      <a:pt x="164" y="656"/>
                    </a:cubicBezTo>
                    <a:cubicBezTo>
                      <a:pt x="190" y="651"/>
                      <a:pt x="215" y="641"/>
                      <a:pt x="239" y="628"/>
                    </a:cubicBezTo>
                    <a:cubicBezTo>
                      <a:pt x="274" y="610"/>
                      <a:pt x="309" y="592"/>
                      <a:pt x="344" y="574"/>
                    </a:cubicBezTo>
                    <a:cubicBezTo>
                      <a:pt x="355" y="569"/>
                      <a:pt x="364" y="567"/>
                      <a:pt x="373" y="576"/>
                    </a:cubicBezTo>
                    <a:cubicBezTo>
                      <a:pt x="425" y="622"/>
                      <a:pt x="487" y="652"/>
                      <a:pt x="544" y="690"/>
                    </a:cubicBezTo>
                    <a:cubicBezTo>
                      <a:pt x="554" y="697"/>
                      <a:pt x="567" y="701"/>
                      <a:pt x="579" y="706"/>
                    </a:cubicBezTo>
                    <a:cubicBezTo>
                      <a:pt x="582" y="708"/>
                      <a:pt x="587" y="708"/>
                      <a:pt x="591" y="708"/>
                    </a:cubicBezTo>
                    <a:cubicBezTo>
                      <a:pt x="597" y="708"/>
                      <a:pt x="602" y="704"/>
                      <a:pt x="602" y="698"/>
                    </a:cubicBezTo>
                    <a:cubicBezTo>
                      <a:pt x="603" y="693"/>
                      <a:pt x="603" y="688"/>
                      <a:pt x="602" y="682"/>
                    </a:cubicBezTo>
                    <a:cubicBezTo>
                      <a:pt x="596" y="651"/>
                      <a:pt x="596" y="619"/>
                      <a:pt x="593" y="587"/>
                    </a:cubicBezTo>
                    <a:cubicBezTo>
                      <a:pt x="591" y="562"/>
                      <a:pt x="586" y="538"/>
                      <a:pt x="583" y="514"/>
                    </a:cubicBezTo>
                    <a:cubicBezTo>
                      <a:pt x="581" y="505"/>
                      <a:pt x="580" y="497"/>
                      <a:pt x="578" y="488"/>
                    </a:cubicBezTo>
                    <a:cubicBezTo>
                      <a:pt x="576" y="481"/>
                      <a:pt x="579" y="476"/>
                      <a:pt x="586" y="473"/>
                    </a:cubicBezTo>
                    <a:cubicBezTo>
                      <a:pt x="616" y="460"/>
                      <a:pt x="647" y="446"/>
                      <a:pt x="677" y="433"/>
                    </a:cubicBezTo>
                    <a:cubicBezTo>
                      <a:pt x="703" y="421"/>
                      <a:pt x="728" y="407"/>
                      <a:pt x="751" y="388"/>
                    </a:cubicBezTo>
                    <a:cubicBezTo>
                      <a:pt x="763" y="378"/>
                      <a:pt x="775" y="367"/>
                      <a:pt x="787" y="356"/>
                    </a:cubicBezTo>
                    <a:cubicBezTo>
                      <a:pt x="795" y="349"/>
                      <a:pt x="794" y="342"/>
                      <a:pt x="786" y="335"/>
                    </a:cubicBezTo>
                    <a:close/>
                    <a:moveTo>
                      <a:pt x="111" y="361"/>
                    </a:moveTo>
                    <a:cubicBezTo>
                      <a:pt x="109" y="360"/>
                      <a:pt x="108" y="358"/>
                      <a:pt x="107" y="357"/>
                    </a:cubicBezTo>
                    <a:cubicBezTo>
                      <a:pt x="108" y="357"/>
                      <a:pt x="110" y="358"/>
                      <a:pt x="111" y="359"/>
                    </a:cubicBezTo>
                    <a:cubicBezTo>
                      <a:pt x="113" y="359"/>
                      <a:pt x="114" y="361"/>
                      <a:pt x="115" y="363"/>
                    </a:cubicBezTo>
                    <a:cubicBezTo>
                      <a:pt x="113" y="362"/>
                      <a:pt x="112" y="362"/>
                      <a:pt x="111" y="361"/>
                    </a:cubicBezTo>
                    <a:close/>
                    <a:moveTo>
                      <a:pt x="176" y="292"/>
                    </a:moveTo>
                    <a:cubicBezTo>
                      <a:pt x="175" y="291"/>
                      <a:pt x="175" y="290"/>
                      <a:pt x="175" y="290"/>
                    </a:cubicBezTo>
                    <a:cubicBezTo>
                      <a:pt x="176" y="287"/>
                      <a:pt x="177" y="287"/>
                      <a:pt x="179" y="289"/>
                    </a:cubicBezTo>
                    <a:cubicBezTo>
                      <a:pt x="180" y="289"/>
                      <a:pt x="180" y="290"/>
                      <a:pt x="180" y="291"/>
                    </a:cubicBezTo>
                    <a:cubicBezTo>
                      <a:pt x="179" y="291"/>
                      <a:pt x="177" y="291"/>
                      <a:pt x="176" y="292"/>
                    </a:cubicBezTo>
                    <a:close/>
                    <a:moveTo>
                      <a:pt x="143" y="642"/>
                    </a:moveTo>
                    <a:cubicBezTo>
                      <a:pt x="140" y="643"/>
                      <a:pt x="138" y="641"/>
                      <a:pt x="138" y="639"/>
                    </a:cubicBezTo>
                    <a:cubicBezTo>
                      <a:pt x="138" y="637"/>
                      <a:pt x="140" y="635"/>
                      <a:pt x="141" y="633"/>
                    </a:cubicBezTo>
                    <a:cubicBezTo>
                      <a:pt x="144" y="633"/>
                      <a:pt x="146" y="634"/>
                      <a:pt x="145" y="636"/>
                    </a:cubicBezTo>
                    <a:cubicBezTo>
                      <a:pt x="145" y="638"/>
                      <a:pt x="144" y="641"/>
                      <a:pt x="143" y="642"/>
                    </a:cubicBezTo>
                    <a:close/>
                    <a:moveTo>
                      <a:pt x="174" y="587"/>
                    </a:moveTo>
                    <a:cubicBezTo>
                      <a:pt x="170" y="591"/>
                      <a:pt x="167" y="595"/>
                      <a:pt x="164" y="599"/>
                    </a:cubicBezTo>
                    <a:cubicBezTo>
                      <a:pt x="163" y="600"/>
                      <a:pt x="162" y="600"/>
                      <a:pt x="161" y="599"/>
                    </a:cubicBezTo>
                    <a:cubicBezTo>
                      <a:pt x="160" y="599"/>
                      <a:pt x="159" y="597"/>
                      <a:pt x="159" y="597"/>
                    </a:cubicBezTo>
                    <a:cubicBezTo>
                      <a:pt x="161" y="592"/>
                      <a:pt x="164" y="587"/>
                      <a:pt x="166" y="583"/>
                    </a:cubicBezTo>
                    <a:cubicBezTo>
                      <a:pt x="169" y="584"/>
                      <a:pt x="171" y="584"/>
                      <a:pt x="173" y="585"/>
                    </a:cubicBezTo>
                    <a:cubicBezTo>
                      <a:pt x="174" y="585"/>
                      <a:pt x="174" y="587"/>
                      <a:pt x="174" y="587"/>
                    </a:cubicBezTo>
                    <a:close/>
                    <a:moveTo>
                      <a:pt x="185" y="612"/>
                    </a:moveTo>
                    <a:cubicBezTo>
                      <a:pt x="184" y="612"/>
                      <a:pt x="183" y="611"/>
                      <a:pt x="183" y="611"/>
                    </a:cubicBezTo>
                    <a:cubicBezTo>
                      <a:pt x="183" y="610"/>
                      <a:pt x="184" y="609"/>
                      <a:pt x="184" y="609"/>
                    </a:cubicBezTo>
                    <a:cubicBezTo>
                      <a:pt x="185" y="608"/>
                      <a:pt x="186" y="609"/>
                      <a:pt x="186" y="610"/>
                    </a:cubicBezTo>
                    <a:cubicBezTo>
                      <a:pt x="186" y="610"/>
                      <a:pt x="185" y="611"/>
                      <a:pt x="185" y="612"/>
                    </a:cubicBezTo>
                    <a:close/>
                    <a:moveTo>
                      <a:pt x="187" y="380"/>
                    </a:moveTo>
                    <a:cubicBezTo>
                      <a:pt x="186" y="380"/>
                      <a:pt x="185" y="380"/>
                      <a:pt x="184" y="379"/>
                    </a:cubicBezTo>
                    <a:cubicBezTo>
                      <a:pt x="182" y="376"/>
                      <a:pt x="183" y="375"/>
                      <a:pt x="186" y="376"/>
                    </a:cubicBezTo>
                    <a:cubicBezTo>
                      <a:pt x="187" y="376"/>
                      <a:pt x="188" y="377"/>
                      <a:pt x="189" y="378"/>
                    </a:cubicBezTo>
                    <a:cubicBezTo>
                      <a:pt x="188" y="378"/>
                      <a:pt x="187" y="380"/>
                      <a:pt x="187" y="380"/>
                    </a:cubicBezTo>
                    <a:close/>
                    <a:moveTo>
                      <a:pt x="210" y="331"/>
                    </a:moveTo>
                    <a:cubicBezTo>
                      <a:pt x="210" y="331"/>
                      <a:pt x="210" y="331"/>
                      <a:pt x="209" y="331"/>
                    </a:cubicBezTo>
                    <a:cubicBezTo>
                      <a:pt x="205" y="336"/>
                      <a:pt x="200" y="339"/>
                      <a:pt x="193" y="338"/>
                    </a:cubicBezTo>
                    <a:cubicBezTo>
                      <a:pt x="188" y="336"/>
                      <a:pt x="181" y="329"/>
                      <a:pt x="184" y="327"/>
                    </a:cubicBezTo>
                    <a:cubicBezTo>
                      <a:pt x="187" y="324"/>
                      <a:pt x="191" y="324"/>
                      <a:pt x="195" y="326"/>
                    </a:cubicBezTo>
                    <a:cubicBezTo>
                      <a:pt x="200" y="327"/>
                      <a:pt x="205" y="329"/>
                      <a:pt x="210" y="331"/>
                    </a:cubicBezTo>
                    <a:cubicBezTo>
                      <a:pt x="210" y="331"/>
                      <a:pt x="210" y="331"/>
                      <a:pt x="210" y="331"/>
                    </a:cubicBezTo>
                    <a:close/>
                    <a:moveTo>
                      <a:pt x="230" y="566"/>
                    </a:moveTo>
                    <a:cubicBezTo>
                      <a:pt x="228" y="566"/>
                      <a:pt x="227" y="566"/>
                      <a:pt x="225" y="565"/>
                    </a:cubicBezTo>
                    <a:cubicBezTo>
                      <a:pt x="226" y="565"/>
                      <a:pt x="226" y="564"/>
                      <a:pt x="226" y="563"/>
                    </a:cubicBezTo>
                    <a:cubicBezTo>
                      <a:pt x="228" y="563"/>
                      <a:pt x="230" y="564"/>
                      <a:pt x="231" y="564"/>
                    </a:cubicBezTo>
                    <a:cubicBezTo>
                      <a:pt x="231" y="565"/>
                      <a:pt x="231" y="566"/>
                      <a:pt x="230" y="566"/>
                    </a:cubicBezTo>
                    <a:close/>
                    <a:moveTo>
                      <a:pt x="235" y="368"/>
                    </a:moveTo>
                    <a:cubicBezTo>
                      <a:pt x="234" y="368"/>
                      <a:pt x="233" y="368"/>
                      <a:pt x="232" y="368"/>
                    </a:cubicBezTo>
                    <a:cubicBezTo>
                      <a:pt x="233" y="366"/>
                      <a:pt x="234" y="365"/>
                      <a:pt x="234" y="363"/>
                    </a:cubicBezTo>
                    <a:cubicBezTo>
                      <a:pt x="236" y="363"/>
                      <a:pt x="237" y="364"/>
                      <a:pt x="238" y="364"/>
                    </a:cubicBezTo>
                    <a:cubicBezTo>
                      <a:pt x="237" y="366"/>
                      <a:pt x="236" y="367"/>
                      <a:pt x="235" y="368"/>
                    </a:cubicBezTo>
                    <a:close/>
                    <a:moveTo>
                      <a:pt x="250" y="523"/>
                    </a:moveTo>
                    <a:cubicBezTo>
                      <a:pt x="247" y="525"/>
                      <a:pt x="245" y="523"/>
                      <a:pt x="243" y="520"/>
                    </a:cubicBezTo>
                    <a:cubicBezTo>
                      <a:pt x="243" y="519"/>
                      <a:pt x="241" y="516"/>
                      <a:pt x="242" y="515"/>
                    </a:cubicBezTo>
                    <a:cubicBezTo>
                      <a:pt x="245" y="513"/>
                      <a:pt x="247" y="515"/>
                      <a:pt x="249" y="517"/>
                    </a:cubicBezTo>
                    <a:cubicBezTo>
                      <a:pt x="250" y="519"/>
                      <a:pt x="250" y="522"/>
                      <a:pt x="250" y="523"/>
                    </a:cubicBezTo>
                    <a:close/>
                    <a:moveTo>
                      <a:pt x="278" y="447"/>
                    </a:moveTo>
                    <a:cubicBezTo>
                      <a:pt x="277" y="446"/>
                      <a:pt x="276" y="446"/>
                      <a:pt x="276" y="445"/>
                    </a:cubicBezTo>
                    <a:cubicBezTo>
                      <a:pt x="275" y="442"/>
                      <a:pt x="276" y="441"/>
                      <a:pt x="278" y="442"/>
                    </a:cubicBezTo>
                    <a:cubicBezTo>
                      <a:pt x="279" y="443"/>
                      <a:pt x="280" y="444"/>
                      <a:pt x="280" y="445"/>
                    </a:cubicBezTo>
                    <a:cubicBezTo>
                      <a:pt x="280" y="445"/>
                      <a:pt x="279" y="446"/>
                      <a:pt x="278" y="447"/>
                    </a:cubicBezTo>
                    <a:close/>
                    <a:moveTo>
                      <a:pt x="308" y="571"/>
                    </a:moveTo>
                    <a:cubicBezTo>
                      <a:pt x="308" y="572"/>
                      <a:pt x="307" y="571"/>
                      <a:pt x="306" y="571"/>
                    </a:cubicBezTo>
                    <a:cubicBezTo>
                      <a:pt x="307" y="569"/>
                      <a:pt x="308" y="568"/>
                      <a:pt x="309" y="566"/>
                    </a:cubicBezTo>
                    <a:cubicBezTo>
                      <a:pt x="310" y="567"/>
                      <a:pt x="310" y="567"/>
                      <a:pt x="311" y="567"/>
                    </a:cubicBezTo>
                    <a:cubicBezTo>
                      <a:pt x="310" y="569"/>
                      <a:pt x="310" y="570"/>
                      <a:pt x="308" y="571"/>
                    </a:cubicBezTo>
                    <a:close/>
                    <a:moveTo>
                      <a:pt x="375" y="414"/>
                    </a:moveTo>
                    <a:cubicBezTo>
                      <a:pt x="372" y="414"/>
                      <a:pt x="369" y="414"/>
                      <a:pt x="366" y="414"/>
                    </a:cubicBezTo>
                    <a:cubicBezTo>
                      <a:pt x="364" y="413"/>
                      <a:pt x="364" y="411"/>
                      <a:pt x="365" y="409"/>
                    </a:cubicBezTo>
                    <a:cubicBezTo>
                      <a:pt x="369" y="406"/>
                      <a:pt x="373" y="406"/>
                      <a:pt x="375" y="410"/>
                    </a:cubicBezTo>
                    <a:cubicBezTo>
                      <a:pt x="376" y="411"/>
                      <a:pt x="375" y="414"/>
                      <a:pt x="375" y="414"/>
                    </a:cubicBezTo>
                    <a:close/>
                    <a:moveTo>
                      <a:pt x="389" y="203"/>
                    </a:moveTo>
                    <a:cubicBezTo>
                      <a:pt x="387" y="206"/>
                      <a:pt x="384" y="206"/>
                      <a:pt x="381" y="203"/>
                    </a:cubicBezTo>
                    <a:cubicBezTo>
                      <a:pt x="380" y="200"/>
                      <a:pt x="381" y="197"/>
                      <a:pt x="384" y="196"/>
                    </a:cubicBezTo>
                    <a:cubicBezTo>
                      <a:pt x="385" y="196"/>
                      <a:pt x="388" y="197"/>
                      <a:pt x="389" y="198"/>
                    </a:cubicBezTo>
                    <a:cubicBezTo>
                      <a:pt x="390" y="199"/>
                      <a:pt x="390" y="202"/>
                      <a:pt x="389" y="203"/>
                    </a:cubicBezTo>
                    <a:close/>
                    <a:moveTo>
                      <a:pt x="747" y="345"/>
                    </a:moveTo>
                    <a:cubicBezTo>
                      <a:pt x="746" y="344"/>
                      <a:pt x="746" y="343"/>
                      <a:pt x="745" y="342"/>
                    </a:cubicBezTo>
                    <a:cubicBezTo>
                      <a:pt x="747" y="341"/>
                      <a:pt x="748" y="341"/>
                      <a:pt x="749" y="340"/>
                    </a:cubicBezTo>
                    <a:cubicBezTo>
                      <a:pt x="750" y="340"/>
                      <a:pt x="750" y="341"/>
                      <a:pt x="751" y="342"/>
                    </a:cubicBezTo>
                    <a:cubicBezTo>
                      <a:pt x="749" y="343"/>
                      <a:pt x="748" y="344"/>
                      <a:pt x="747" y="345"/>
                    </a:cubicBezTo>
                    <a:close/>
                  </a:path>
                </a:pathLst>
              </a:cu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  <p:sp>
            <p:nvSpPr>
              <p:cNvPr id="165" name="Freeform 159"/>
              <p:cNvSpPr>
                <a:spLocks noEditPoints="1"/>
              </p:cNvSpPr>
              <p:nvPr>
                <p:custDataLst>
                  <p:tags r:id="rId12"/>
                </p:custDataLst>
              </p:nvPr>
            </p:nvSpPr>
            <p:spPr bwMode="auto">
              <a:xfrm flipV="1">
                <a:off x="7515" y="2715"/>
                <a:ext cx="196" cy="187"/>
              </a:xfrm>
              <a:custGeom>
                <a:gdLst>
                  <a:gd name="T0" fmla="*/ 770 w 795"/>
                  <a:gd name="T1" fmla="*/ 324 h 708"/>
                  <a:gd name="T2" fmla="*/ 613 w 795"/>
                  <a:gd name="T3" fmla="*/ 286 h 708"/>
                  <a:gd name="T4" fmla="*/ 523 w 795"/>
                  <a:gd name="T5" fmla="*/ 267 h 708"/>
                  <a:gd name="T6" fmla="*/ 465 w 795"/>
                  <a:gd name="T7" fmla="*/ 37 h 708"/>
                  <a:gd name="T8" fmla="*/ 442 w 795"/>
                  <a:gd name="T9" fmla="*/ 1 h 708"/>
                  <a:gd name="T10" fmla="*/ 414 w 795"/>
                  <a:gd name="T11" fmla="*/ 41 h 708"/>
                  <a:gd name="T12" fmla="*/ 304 w 795"/>
                  <a:gd name="T13" fmla="*/ 258 h 708"/>
                  <a:gd name="T14" fmla="*/ 188 w 795"/>
                  <a:gd name="T15" fmla="*/ 264 h 708"/>
                  <a:gd name="T16" fmla="*/ 41 w 795"/>
                  <a:gd name="T17" fmla="*/ 253 h 708"/>
                  <a:gd name="T18" fmla="*/ 21 w 795"/>
                  <a:gd name="T19" fmla="*/ 300 h 708"/>
                  <a:gd name="T20" fmla="*/ 181 w 795"/>
                  <a:gd name="T21" fmla="*/ 433 h 708"/>
                  <a:gd name="T22" fmla="*/ 122 w 795"/>
                  <a:gd name="T23" fmla="*/ 616 h 708"/>
                  <a:gd name="T24" fmla="*/ 126 w 795"/>
                  <a:gd name="T25" fmla="*/ 658 h 708"/>
                  <a:gd name="T26" fmla="*/ 239 w 795"/>
                  <a:gd name="T27" fmla="*/ 629 h 708"/>
                  <a:gd name="T28" fmla="*/ 374 w 795"/>
                  <a:gd name="T29" fmla="*/ 577 h 708"/>
                  <a:gd name="T30" fmla="*/ 579 w 795"/>
                  <a:gd name="T31" fmla="*/ 706 h 708"/>
                  <a:gd name="T32" fmla="*/ 603 w 795"/>
                  <a:gd name="T33" fmla="*/ 699 h 708"/>
                  <a:gd name="T34" fmla="*/ 593 w 795"/>
                  <a:gd name="T35" fmla="*/ 587 h 708"/>
                  <a:gd name="T36" fmla="*/ 578 w 795"/>
                  <a:gd name="T37" fmla="*/ 489 h 708"/>
                  <a:gd name="T38" fmla="*/ 677 w 795"/>
                  <a:gd name="T39" fmla="*/ 434 h 708"/>
                  <a:gd name="T40" fmla="*/ 787 w 795"/>
                  <a:gd name="T41" fmla="*/ 357 h 708"/>
                  <a:gd name="T42" fmla="*/ 111 w 795"/>
                  <a:gd name="T43" fmla="*/ 361 h 708"/>
                  <a:gd name="T44" fmla="*/ 112 w 795"/>
                  <a:gd name="T45" fmla="*/ 359 h 708"/>
                  <a:gd name="T46" fmla="*/ 111 w 795"/>
                  <a:gd name="T47" fmla="*/ 361 h 708"/>
                  <a:gd name="T48" fmla="*/ 175 w 795"/>
                  <a:gd name="T49" fmla="*/ 290 h 708"/>
                  <a:gd name="T50" fmla="*/ 181 w 795"/>
                  <a:gd name="T51" fmla="*/ 291 h 708"/>
                  <a:gd name="T52" fmla="*/ 143 w 795"/>
                  <a:gd name="T53" fmla="*/ 642 h 708"/>
                  <a:gd name="T54" fmla="*/ 142 w 795"/>
                  <a:gd name="T55" fmla="*/ 634 h 708"/>
                  <a:gd name="T56" fmla="*/ 143 w 795"/>
                  <a:gd name="T57" fmla="*/ 642 h 708"/>
                  <a:gd name="T58" fmla="*/ 164 w 795"/>
                  <a:gd name="T59" fmla="*/ 600 h 708"/>
                  <a:gd name="T60" fmla="*/ 160 w 795"/>
                  <a:gd name="T61" fmla="*/ 597 h 708"/>
                  <a:gd name="T62" fmla="*/ 174 w 795"/>
                  <a:gd name="T63" fmla="*/ 585 h 708"/>
                  <a:gd name="T64" fmla="*/ 185 w 795"/>
                  <a:gd name="T65" fmla="*/ 612 h 708"/>
                  <a:gd name="T66" fmla="*/ 185 w 795"/>
                  <a:gd name="T67" fmla="*/ 609 h 708"/>
                  <a:gd name="T68" fmla="*/ 185 w 795"/>
                  <a:gd name="T69" fmla="*/ 612 h 708"/>
                  <a:gd name="T70" fmla="*/ 185 w 795"/>
                  <a:gd name="T71" fmla="*/ 379 h 708"/>
                  <a:gd name="T72" fmla="*/ 189 w 795"/>
                  <a:gd name="T73" fmla="*/ 378 h 708"/>
                  <a:gd name="T74" fmla="*/ 211 w 795"/>
                  <a:gd name="T75" fmla="*/ 331 h 708"/>
                  <a:gd name="T76" fmla="*/ 194 w 795"/>
                  <a:gd name="T77" fmla="*/ 338 h 708"/>
                  <a:gd name="T78" fmla="*/ 196 w 795"/>
                  <a:gd name="T79" fmla="*/ 326 h 708"/>
                  <a:gd name="T80" fmla="*/ 211 w 795"/>
                  <a:gd name="T81" fmla="*/ 331 h 708"/>
                  <a:gd name="T82" fmla="*/ 226 w 795"/>
                  <a:gd name="T83" fmla="*/ 566 h 708"/>
                  <a:gd name="T84" fmla="*/ 232 w 795"/>
                  <a:gd name="T85" fmla="*/ 564 h 708"/>
                  <a:gd name="T86" fmla="*/ 235 w 795"/>
                  <a:gd name="T87" fmla="*/ 369 h 708"/>
                  <a:gd name="T88" fmla="*/ 235 w 795"/>
                  <a:gd name="T89" fmla="*/ 364 h 708"/>
                  <a:gd name="T90" fmla="*/ 235 w 795"/>
                  <a:gd name="T91" fmla="*/ 369 h 708"/>
                  <a:gd name="T92" fmla="*/ 243 w 795"/>
                  <a:gd name="T93" fmla="*/ 521 h 708"/>
                  <a:gd name="T94" fmla="*/ 249 w 795"/>
                  <a:gd name="T95" fmla="*/ 518 h 708"/>
                  <a:gd name="T96" fmla="*/ 279 w 795"/>
                  <a:gd name="T97" fmla="*/ 447 h 708"/>
                  <a:gd name="T98" fmla="*/ 279 w 795"/>
                  <a:gd name="T99" fmla="*/ 443 h 708"/>
                  <a:gd name="T100" fmla="*/ 279 w 795"/>
                  <a:gd name="T101" fmla="*/ 447 h 708"/>
                  <a:gd name="T102" fmla="*/ 306 w 795"/>
                  <a:gd name="T103" fmla="*/ 571 h 708"/>
                  <a:gd name="T104" fmla="*/ 312 w 795"/>
                  <a:gd name="T105" fmla="*/ 568 h 708"/>
                  <a:gd name="T106" fmla="*/ 375 w 795"/>
                  <a:gd name="T107" fmla="*/ 415 h 708"/>
                  <a:gd name="T108" fmla="*/ 366 w 795"/>
                  <a:gd name="T109" fmla="*/ 409 h 708"/>
                  <a:gd name="T110" fmla="*/ 375 w 795"/>
                  <a:gd name="T111" fmla="*/ 415 h 708"/>
                  <a:gd name="T112" fmla="*/ 382 w 795"/>
                  <a:gd name="T113" fmla="*/ 203 h 708"/>
                  <a:gd name="T114" fmla="*/ 389 w 795"/>
                  <a:gd name="T115" fmla="*/ 199 h 708"/>
                  <a:gd name="T116" fmla="*/ 747 w 795"/>
                  <a:gd name="T117" fmla="*/ 345 h 708"/>
                  <a:gd name="T118" fmla="*/ 750 w 795"/>
                  <a:gd name="T119" fmla="*/ 341 h 708"/>
                  <a:gd name="T120" fmla="*/ 747 w 795"/>
                  <a:gd name="T121" fmla="*/ 345 h 7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795" h="708">
                    <a:moveTo>
                      <a:pt x="786" y="335"/>
                    </a:moveTo>
                    <a:cubicBezTo>
                      <a:pt x="781" y="331"/>
                      <a:pt x="776" y="327"/>
                      <a:pt x="770" y="324"/>
                    </a:cubicBezTo>
                    <a:cubicBezTo>
                      <a:pt x="754" y="314"/>
                      <a:pt x="736" y="308"/>
                      <a:pt x="717" y="302"/>
                    </a:cubicBezTo>
                    <a:cubicBezTo>
                      <a:pt x="683" y="292"/>
                      <a:pt x="648" y="290"/>
                      <a:pt x="613" y="286"/>
                    </a:cubicBezTo>
                    <a:cubicBezTo>
                      <a:pt x="587" y="284"/>
                      <a:pt x="562" y="281"/>
                      <a:pt x="536" y="279"/>
                    </a:cubicBezTo>
                    <a:cubicBezTo>
                      <a:pt x="529" y="278"/>
                      <a:pt x="524" y="274"/>
                      <a:pt x="523" y="267"/>
                    </a:cubicBezTo>
                    <a:cubicBezTo>
                      <a:pt x="516" y="238"/>
                      <a:pt x="508" y="209"/>
                      <a:pt x="502" y="179"/>
                    </a:cubicBezTo>
                    <a:cubicBezTo>
                      <a:pt x="492" y="131"/>
                      <a:pt x="480" y="84"/>
                      <a:pt x="465" y="37"/>
                    </a:cubicBezTo>
                    <a:cubicBezTo>
                      <a:pt x="462" y="30"/>
                      <a:pt x="460" y="22"/>
                      <a:pt x="457" y="16"/>
                    </a:cubicBezTo>
                    <a:cubicBezTo>
                      <a:pt x="454" y="9"/>
                      <a:pt x="450" y="2"/>
                      <a:pt x="442" y="1"/>
                    </a:cubicBezTo>
                    <a:cubicBezTo>
                      <a:pt x="432" y="0"/>
                      <a:pt x="428" y="7"/>
                      <a:pt x="425" y="14"/>
                    </a:cubicBezTo>
                    <a:cubicBezTo>
                      <a:pt x="421" y="23"/>
                      <a:pt x="417" y="32"/>
                      <a:pt x="414" y="41"/>
                    </a:cubicBezTo>
                    <a:cubicBezTo>
                      <a:pt x="407" y="61"/>
                      <a:pt x="399" y="80"/>
                      <a:pt x="389" y="99"/>
                    </a:cubicBezTo>
                    <a:cubicBezTo>
                      <a:pt x="360" y="152"/>
                      <a:pt x="329" y="203"/>
                      <a:pt x="304" y="258"/>
                    </a:cubicBezTo>
                    <a:cubicBezTo>
                      <a:pt x="299" y="268"/>
                      <a:pt x="292" y="272"/>
                      <a:pt x="281" y="271"/>
                    </a:cubicBezTo>
                    <a:cubicBezTo>
                      <a:pt x="250" y="270"/>
                      <a:pt x="219" y="268"/>
                      <a:pt x="188" y="264"/>
                    </a:cubicBezTo>
                    <a:cubicBezTo>
                      <a:pt x="161" y="260"/>
                      <a:pt x="133" y="256"/>
                      <a:pt x="106" y="253"/>
                    </a:cubicBezTo>
                    <a:cubicBezTo>
                      <a:pt x="84" y="251"/>
                      <a:pt x="63" y="250"/>
                      <a:pt x="41" y="253"/>
                    </a:cubicBezTo>
                    <a:cubicBezTo>
                      <a:pt x="28" y="254"/>
                      <a:pt x="11" y="252"/>
                      <a:pt x="5" y="267"/>
                    </a:cubicBezTo>
                    <a:cubicBezTo>
                      <a:pt x="0" y="280"/>
                      <a:pt x="13" y="291"/>
                      <a:pt x="21" y="300"/>
                    </a:cubicBezTo>
                    <a:cubicBezTo>
                      <a:pt x="36" y="315"/>
                      <a:pt x="51" y="331"/>
                      <a:pt x="68" y="344"/>
                    </a:cubicBezTo>
                    <a:cubicBezTo>
                      <a:pt x="105" y="374"/>
                      <a:pt x="143" y="404"/>
                      <a:pt x="181" y="433"/>
                    </a:cubicBezTo>
                    <a:cubicBezTo>
                      <a:pt x="196" y="445"/>
                      <a:pt x="196" y="446"/>
                      <a:pt x="189" y="462"/>
                    </a:cubicBezTo>
                    <a:cubicBezTo>
                      <a:pt x="165" y="513"/>
                      <a:pt x="143" y="564"/>
                      <a:pt x="122" y="616"/>
                    </a:cubicBezTo>
                    <a:cubicBezTo>
                      <a:pt x="119" y="623"/>
                      <a:pt x="116" y="632"/>
                      <a:pt x="114" y="640"/>
                    </a:cubicBezTo>
                    <a:cubicBezTo>
                      <a:pt x="111" y="649"/>
                      <a:pt x="116" y="656"/>
                      <a:pt x="126" y="658"/>
                    </a:cubicBezTo>
                    <a:cubicBezTo>
                      <a:pt x="139" y="660"/>
                      <a:pt x="152" y="659"/>
                      <a:pt x="164" y="656"/>
                    </a:cubicBezTo>
                    <a:cubicBezTo>
                      <a:pt x="191" y="652"/>
                      <a:pt x="215" y="641"/>
                      <a:pt x="239" y="629"/>
                    </a:cubicBezTo>
                    <a:cubicBezTo>
                      <a:pt x="274" y="611"/>
                      <a:pt x="310" y="593"/>
                      <a:pt x="345" y="574"/>
                    </a:cubicBezTo>
                    <a:cubicBezTo>
                      <a:pt x="355" y="569"/>
                      <a:pt x="364" y="568"/>
                      <a:pt x="374" y="577"/>
                    </a:cubicBezTo>
                    <a:cubicBezTo>
                      <a:pt x="425" y="623"/>
                      <a:pt x="487" y="653"/>
                      <a:pt x="544" y="690"/>
                    </a:cubicBezTo>
                    <a:cubicBezTo>
                      <a:pt x="555" y="697"/>
                      <a:pt x="567" y="701"/>
                      <a:pt x="579" y="706"/>
                    </a:cubicBezTo>
                    <a:cubicBezTo>
                      <a:pt x="583" y="708"/>
                      <a:pt x="588" y="708"/>
                      <a:pt x="592" y="708"/>
                    </a:cubicBezTo>
                    <a:cubicBezTo>
                      <a:pt x="598" y="708"/>
                      <a:pt x="602" y="705"/>
                      <a:pt x="603" y="699"/>
                    </a:cubicBezTo>
                    <a:cubicBezTo>
                      <a:pt x="603" y="694"/>
                      <a:pt x="603" y="688"/>
                      <a:pt x="602" y="683"/>
                    </a:cubicBezTo>
                    <a:cubicBezTo>
                      <a:pt x="596" y="651"/>
                      <a:pt x="596" y="619"/>
                      <a:pt x="593" y="587"/>
                    </a:cubicBezTo>
                    <a:cubicBezTo>
                      <a:pt x="591" y="563"/>
                      <a:pt x="587" y="538"/>
                      <a:pt x="583" y="514"/>
                    </a:cubicBezTo>
                    <a:cubicBezTo>
                      <a:pt x="582" y="506"/>
                      <a:pt x="580" y="497"/>
                      <a:pt x="578" y="489"/>
                    </a:cubicBezTo>
                    <a:cubicBezTo>
                      <a:pt x="577" y="481"/>
                      <a:pt x="580" y="477"/>
                      <a:pt x="586" y="474"/>
                    </a:cubicBezTo>
                    <a:cubicBezTo>
                      <a:pt x="617" y="461"/>
                      <a:pt x="647" y="447"/>
                      <a:pt x="677" y="434"/>
                    </a:cubicBezTo>
                    <a:cubicBezTo>
                      <a:pt x="704" y="422"/>
                      <a:pt x="729" y="408"/>
                      <a:pt x="751" y="389"/>
                    </a:cubicBezTo>
                    <a:cubicBezTo>
                      <a:pt x="763" y="378"/>
                      <a:pt x="776" y="368"/>
                      <a:pt x="787" y="357"/>
                    </a:cubicBezTo>
                    <a:cubicBezTo>
                      <a:pt x="795" y="350"/>
                      <a:pt x="794" y="342"/>
                      <a:pt x="786" y="335"/>
                    </a:cubicBezTo>
                    <a:close/>
                    <a:moveTo>
                      <a:pt x="111" y="361"/>
                    </a:moveTo>
                    <a:cubicBezTo>
                      <a:pt x="110" y="360"/>
                      <a:pt x="108" y="359"/>
                      <a:pt x="107" y="357"/>
                    </a:cubicBezTo>
                    <a:cubicBezTo>
                      <a:pt x="109" y="358"/>
                      <a:pt x="111" y="358"/>
                      <a:pt x="112" y="359"/>
                    </a:cubicBezTo>
                    <a:cubicBezTo>
                      <a:pt x="113" y="360"/>
                      <a:pt x="114" y="362"/>
                      <a:pt x="115" y="363"/>
                    </a:cubicBezTo>
                    <a:cubicBezTo>
                      <a:pt x="114" y="363"/>
                      <a:pt x="112" y="362"/>
                      <a:pt x="111" y="361"/>
                    </a:cubicBezTo>
                    <a:close/>
                    <a:moveTo>
                      <a:pt x="176" y="292"/>
                    </a:moveTo>
                    <a:cubicBezTo>
                      <a:pt x="176" y="291"/>
                      <a:pt x="175" y="291"/>
                      <a:pt x="175" y="290"/>
                    </a:cubicBezTo>
                    <a:cubicBezTo>
                      <a:pt x="176" y="288"/>
                      <a:pt x="178" y="288"/>
                      <a:pt x="180" y="289"/>
                    </a:cubicBezTo>
                    <a:cubicBezTo>
                      <a:pt x="180" y="290"/>
                      <a:pt x="180" y="291"/>
                      <a:pt x="181" y="291"/>
                    </a:cubicBezTo>
                    <a:cubicBezTo>
                      <a:pt x="179" y="292"/>
                      <a:pt x="178" y="292"/>
                      <a:pt x="176" y="292"/>
                    </a:cubicBezTo>
                    <a:close/>
                    <a:moveTo>
                      <a:pt x="143" y="642"/>
                    </a:moveTo>
                    <a:cubicBezTo>
                      <a:pt x="141" y="643"/>
                      <a:pt x="138" y="642"/>
                      <a:pt x="139" y="639"/>
                    </a:cubicBezTo>
                    <a:cubicBezTo>
                      <a:pt x="139" y="637"/>
                      <a:pt x="141" y="636"/>
                      <a:pt x="142" y="634"/>
                    </a:cubicBezTo>
                    <a:cubicBezTo>
                      <a:pt x="145" y="633"/>
                      <a:pt x="146" y="634"/>
                      <a:pt x="146" y="637"/>
                    </a:cubicBezTo>
                    <a:cubicBezTo>
                      <a:pt x="146" y="639"/>
                      <a:pt x="145" y="641"/>
                      <a:pt x="143" y="642"/>
                    </a:cubicBezTo>
                    <a:close/>
                    <a:moveTo>
                      <a:pt x="174" y="587"/>
                    </a:moveTo>
                    <a:cubicBezTo>
                      <a:pt x="171" y="592"/>
                      <a:pt x="168" y="596"/>
                      <a:pt x="164" y="600"/>
                    </a:cubicBezTo>
                    <a:cubicBezTo>
                      <a:pt x="164" y="600"/>
                      <a:pt x="162" y="600"/>
                      <a:pt x="161" y="600"/>
                    </a:cubicBezTo>
                    <a:cubicBezTo>
                      <a:pt x="161" y="599"/>
                      <a:pt x="160" y="598"/>
                      <a:pt x="160" y="597"/>
                    </a:cubicBezTo>
                    <a:cubicBezTo>
                      <a:pt x="162" y="593"/>
                      <a:pt x="164" y="588"/>
                      <a:pt x="167" y="584"/>
                    </a:cubicBezTo>
                    <a:cubicBezTo>
                      <a:pt x="170" y="584"/>
                      <a:pt x="172" y="585"/>
                      <a:pt x="174" y="585"/>
                    </a:cubicBezTo>
                    <a:cubicBezTo>
                      <a:pt x="174" y="585"/>
                      <a:pt x="174" y="587"/>
                      <a:pt x="174" y="587"/>
                    </a:cubicBezTo>
                    <a:close/>
                    <a:moveTo>
                      <a:pt x="185" y="612"/>
                    </a:moveTo>
                    <a:cubicBezTo>
                      <a:pt x="185" y="612"/>
                      <a:pt x="184" y="612"/>
                      <a:pt x="183" y="611"/>
                    </a:cubicBezTo>
                    <a:cubicBezTo>
                      <a:pt x="184" y="611"/>
                      <a:pt x="184" y="610"/>
                      <a:pt x="185" y="609"/>
                    </a:cubicBezTo>
                    <a:cubicBezTo>
                      <a:pt x="185" y="609"/>
                      <a:pt x="186" y="610"/>
                      <a:pt x="187" y="610"/>
                    </a:cubicBezTo>
                    <a:cubicBezTo>
                      <a:pt x="186" y="611"/>
                      <a:pt x="186" y="612"/>
                      <a:pt x="185" y="612"/>
                    </a:cubicBezTo>
                    <a:close/>
                    <a:moveTo>
                      <a:pt x="187" y="380"/>
                    </a:moveTo>
                    <a:cubicBezTo>
                      <a:pt x="187" y="381"/>
                      <a:pt x="185" y="380"/>
                      <a:pt x="185" y="379"/>
                    </a:cubicBezTo>
                    <a:cubicBezTo>
                      <a:pt x="183" y="377"/>
                      <a:pt x="184" y="376"/>
                      <a:pt x="187" y="376"/>
                    </a:cubicBezTo>
                    <a:cubicBezTo>
                      <a:pt x="188" y="377"/>
                      <a:pt x="188" y="377"/>
                      <a:pt x="189" y="378"/>
                    </a:cubicBezTo>
                    <a:cubicBezTo>
                      <a:pt x="188" y="379"/>
                      <a:pt x="188" y="380"/>
                      <a:pt x="187" y="380"/>
                    </a:cubicBezTo>
                    <a:close/>
                    <a:moveTo>
                      <a:pt x="211" y="331"/>
                    </a:moveTo>
                    <a:cubicBezTo>
                      <a:pt x="211" y="331"/>
                      <a:pt x="210" y="331"/>
                      <a:pt x="210" y="331"/>
                    </a:cubicBezTo>
                    <a:cubicBezTo>
                      <a:pt x="206" y="337"/>
                      <a:pt x="201" y="340"/>
                      <a:pt x="194" y="338"/>
                    </a:cubicBezTo>
                    <a:cubicBezTo>
                      <a:pt x="189" y="337"/>
                      <a:pt x="182" y="329"/>
                      <a:pt x="184" y="327"/>
                    </a:cubicBezTo>
                    <a:cubicBezTo>
                      <a:pt x="188" y="324"/>
                      <a:pt x="192" y="325"/>
                      <a:pt x="196" y="326"/>
                    </a:cubicBezTo>
                    <a:cubicBezTo>
                      <a:pt x="201" y="328"/>
                      <a:pt x="206" y="329"/>
                      <a:pt x="211" y="331"/>
                    </a:cubicBezTo>
                    <a:cubicBezTo>
                      <a:pt x="211" y="331"/>
                      <a:pt x="211" y="331"/>
                      <a:pt x="211" y="331"/>
                    </a:cubicBezTo>
                    <a:close/>
                    <a:moveTo>
                      <a:pt x="231" y="567"/>
                    </a:moveTo>
                    <a:cubicBezTo>
                      <a:pt x="229" y="567"/>
                      <a:pt x="227" y="566"/>
                      <a:pt x="226" y="566"/>
                    </a:cubicBezTo>
                    <a:cubicBezTo>
                      <a:pt x="226" y="565"/>
                      <a:pt x="226" y="564"/>
                      <a:pt x="227" y="564"/>
                    </a:cubicBezTo>
                    <a:cubicBezTo>
                      <a:pt x="228" y="564"/>
                      <a:pt x="230" y="564"/>
                      <a:pt x="232" y="564"/>
                    </a:cubicBezTo>
                    <a:cubicBezTo>
                      <a:pt x="231" y="565"/>
                      <a:pt x="231" y="567"/>
                      <a:pt x="231" y="567"/>
                    </a:cubicBezTo>
                    <a:close/>
                    <a:moveTo>
                      <a:pt x="235" y="369"/>
                    </a:moveTo>
                    <a:cubicBezTo>
                      <a:pt x="235" y="369"/>
                      <a:pt x="233" y="368"/>
                      <a:pt x="233" y="368"/>
                    </a:cubicBezTo>
                    <a:cubicBezTo>
                      <a:pt x="233" y="367"/>
                      <a:pt x="234" y="365"/>
                      <a:pt x="235" y="364"/>
                    </a:cubicBezTo>
                    <a:cubicBezTo>
                      <a:pt x="236" y="364"/>
                      <a:pt x="237" y="364"/>
                      <a:pt x="239" y="365"/>
                    </a:cubicBezTo>
                    <a:cubicBezTo>
                      <a:pt x="238" y="366"/>
                      <a:pt x="237" y="368"/>
                      <a:pt x="235" y="369"/>
                    </a:cubicBezTo>
                    <a:close/>
                    <a:moveTo>
                      <a:pt x="250" y="523"/>
                    </a:moveTo>
                    <a:cubicBezTo>
                      <a:pt x="248" y="525"/>
                      <a:pt x="245" y="523"/>
                      <a:pt x="243" y="521"/>
                    </a:cubicBezTo>
                    <a:cubicBezTo>
                      <a:pt x="243" y="519"/>
                      <a:pt x="242" y="516"/>
                      <a:pt x="243" y="516"/>
                    </a:cubicBezTo>
                    <a:cubicBezTo>
                      <a:pt x="245" y="514"/>
                      <a:pt x="248" y="516"/>
                      <a:pt x="249" y="518"/>
                    </a:cubicBezTo>
                    <a:cubicBezTo>
                      <a:pt x="250" y="519"/>
                      <a:pt x="251" y="523"/>
                      <a:pt x="250" y="523"/>
                    </a:cubicBezTo>
                    <a:close/>
                    <a:moveTo>
                      <a:pt x="279" y="447"/>
                    </a:moveTo>
                    <a:cubicBezTo>
                      <a:pt x="278" y="447"/>
                      <a:pt x="277" y="446"/>
                      <a:pt x="276" y="445"/>
                    </a:cubicBezTo>
                    <a:cubicBezTo>
                      <a:pt x="275" y="442"/>
                      <a:pt x="276" y="441"/>
                      <a:pt x="279" y="443"/>
                    </a:cubicBezTo>
                    <a:cubicBezTo>
                      <a:pt x="279" y="443"/>
                      <a:pt x="280" y="444"/>
                      <a:pt x="280" y="445"/>
                    </a:cubicBezTo>
                    <a:cubicBezTo>
                      <a:pt x="280" y="446"/>
                      <a:pt x="279" y="446"/>
                      <a:pt x="279" y="447"/>
                    </a:cubicBezTo>
                    <a:close/>
                    <a:moveTo>
                      <a:pt x="309" y="572"/>
                    </a:moveTo>
                    <a:cubicBezTo>
                      <a:pt x="309" y="572"/>
                      <a:pt x="307" y="572"/>
                      <a:pt x="306" y="571"/>
                    </a:cubicBezTo>
                    <a:cubicBezTo>
                      <a:pt x="307" y="570"/>
                      <a:pt x="308" y="568"/>
                      <a:pt x="309" y="567"/>
                    </a:cubicBezTo>
                    <a:cubicBezTo>
                      <a:pt x="310" y="567"/>
                      <a:pt x="311" y="567"/>
                      <a:pt x="312" y="568"/>
                    </a:cubicBezTo>
                    <a:cubicBezTo>
                      <a:pt x="311" y="569"/>
                      <a:pt x="310" y="571"/>
                      <a:pt x="309" y="572"/>
                    </a:cubicBezTo>
                    <a:close/>
                    <a:moveTo>
                      <a:pt x="375" y="415"/>
                    </a:moveTo>
                    <a:cubicBezTo>
                      <a:pt x="372" y="415"/>
                      <a:pt x="370" y="415"/>
                      <a:pt x="367" y="414"/>
                    </a:cubicBezTo>
                    <a:cubicBezTo>
                      <a:pt x="365" y="413"/>
                      <a:pt x="364" y="411"/>
                      <a:pt x="366" y="409"/>
                    </a:cubicBezTo>
                    <a:cubicBezTo>
                      <a:pt x="369" y="406"/>
                      <a:pt x="373" y="407"/>
                      <a:pt x="376" y="410"/>
                    </a:cubicBezTo>
                    <a:cubicBezTo>
                      <a:pt x="376" y="411"/>
                      <a:pt x="376" y="415"/>
                      <a:pt x="375" y="415"/>
                    </a:cubicBezTo>
                    <a:close/>
                    <a:moveTo>
                      <a:pt x="390" y="204"/>
                    </a:moveTo>
                    <a:cubicBezTo>
                      <a:pt x="387" y="206"/>
                      <a:pt x="384" y="207"/>
                      <a:pt x="382" y="203"/>
                    </a:cubicBezTo>
                    <a:cubicBezTo>
                      <a:pt x="380" y="200"/>
                      <a:pt x="382" y="198"/>
                      <a:pt x="384" y="197"/>
                    </a:cubicBezTo>
                    <a:cubicBezTo>
                      <a:pt x="386" y="196"/>
                      <a:pt x="388" y="198"/>
                      <a:pt x="389" y="199"/>
                    </a:cubicBezTo>
                    <a:cubicBezTo>
                      <a:pt x="390" y="200"/>
                      <a:pt x="390" y="203"/>
                      <a:pt x="390" y="204"/>
                    </a:cubicBezTo>
                    <a:close/>
                    <a:moveTo>
                      <a:pt x="747" y="345"/>
                    </a:moveTo>
                    <a:cubicBezTo>
                      <a:pt x="747" y="344"/>
                      <a:pt x="746" y="343"/>
                      <a:pt x="746" y="343"/>
                    </a:cubicBezTo>
                    <a:cubicBezTo>
                      <a:pt x="747" y="342"/>
                      <a:pt x="748" y="341"/>
                      <a:pt x="750" y="341"/>
                    </a:cubicBezTo>
                    <a:cubicBezTo>
                      <a:pt x="750" y="341"/>
                      <a:pt x="751" y="342"/>
                      <a:pt x="751" y="343"/>
                    </a:cubicBezTo>
                    <a:cubicBezTo>
                      <a:pt x="750" y="343"/>
                      <a:pt x="748" y="344"/>
                      <a:pt x="747" y="345"/>
                    </a:cubicBezTo>
                    <a:close/>
                  </a:path>
                </a:pathLst>
              </a:custGeom>
              <a:solidFill>
                <a:schemeClr val="accent5">
                  <a:lumMod val="40000"/>
                  <a:lumOff val="6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  <p:sp>
            <p:nvSpPr>
              <p:cNvPr id="166" name="Freeform 7"/>
              <p:cNvSpPr>
                <a:spLocks noEditPoints="1"/>
              </p:cNvSpPr>
              <p:nvPr>
                <p:custDataLst>
                  <p:tags r:id="rId13"/>
                </p:custDataLst>
              </p:nvPr>
            </p:nvSpPr>
            <p:spPr bwMode="auto">
              <a:xfrm rot="1500000" flipH="1" flipV="1">
                <a:off x="7560" y="2356"/>
                <a:ext cx="310" cy="280"/>
              </a:xfrm>
              <a:custGeom>
                <a:gdLst>
                  <a:gd name="T0" fmla="*/ 232 w 260"/>
                  <a:gd name="T1" fmla="*/ 93 h 235"/>
                  <a:gd name="T2" fmla="*/ 165 w 260"/>
                  <a:gd name="T3" fmla="*/ 69 h 235"/>
                  <a:gd name="T4" fmla="*/ 159 w 260"/>
                  <a:gd name="T5" fmla="*/ 6 h 235"/>
                  <a:gd name="T6" fmla="*/ 150 w 260"/>
                  <a:gd name="T7" fmla="*/ 3 h 235"/>
                  <a:gd name="T8" fmla="*/ 110 w 260"/>
                  <a:gd name="T9" fmla="*/ 53 h 235"/>
                  <a:gd name="T10" fmla="*/ 50 w 260"/>
                  <a:gd name="T11" fmla="*/ 47 h 235"/>
                  <a:gd name="T12" fmla="*/ 9 w 260"/>
                  <a:gd name="T13" fmla="*/ 44 h 235"/>
                  <a:gd name="T14" fmla="*/ 13 w 260"/>
                  <a:gd name="T15" fmla="*/ 72 h 235"/>
                  <a:gd name="T16" fmla="*/ 39 w 260"/>
                  <a:gd name="T17" fmla="*/ 135 h 235"/>
                  <a:gd name="T18" fmla="*/ 1 w 260"/>
                  <a:gd name="T19" fmla="*/ 190 h 235"/>
                  <a:gd name="T20" fmla="*/ 11 w 260"/>
                  <a:gd name="T21" fmla="*/ 195 h 235"/>
                  <a:gd name="T22" fmla="*/ 105 w 260"/>
                  <a:gd name="T23" fmla="*/ 182 h 235"/>
                  <a:gd name="T24" fmla="*/ 173 w 260"/>
                  <a:gd name="T25" fmla="*/ 228 h 235"/>
                  <a:gd name="T26" fmla="*/ 173 w 260"/>
                  <a:gd name="T27" fmla="*/ 182 h 235"/>
                  <a:gd name="T28" fmla="*/ 179 w 260"/>
                  <a:gd name="T29" fmla="*/ 142 h 235"/>
                  <a:gd name="T30" fmla="*/ 257 w 260"/>
                  <a:gd name="T31" fmla="*/ 108 h 235"/>
                  <a:gd name="T32" fmla="*/ 256 w 260"/>
                  <a:gd name="T33" fmla="*/ 99 h 235"/>
                  <a:gd name="T34" fmla="*/ 151 w 260"/>
                  <a:gd name="T35" fmla="*/ 12 h 235"/>
                  <a:gd name="T36" fmla="*/ 157 w 260"/>
                  <a:gd name="T37" fmla="*/ 74 h 235"/>
                  <a:gd name="T38" fmla="*/ 113 w 260"/>
                  <a:gd name="T39" fmla="*/ 58 h 235"/>
                  <a:gd name="T40" fmla="*/ 12 w 260"/>
                  <a:gd name="T41" fmla="*/ 56 h 235"/>
                  <a:gd name="T42" fmla="*/ 40 w 260"/>
                  <a:gd name="T43" fmla="*/ 51 h 235"/>
                  <a:gd name="T44" fmla="*/ 96 w 260"/>
                  <a:gd name="T45" fmla="*/ 66 h 235"/>
                  <a:gd name="T46" fmla="*/ 17 w 260"/>
                  <a:gd name="T47" fmla="*/ 66 h 235"/>
                  <a:gd name="T48" fmla="*/ 12 w 260"/>
                  <a:gd name="T49" fmla="*/ 180 h 235"/>
                  <a:gd name="T50" fmla="*/ 54 w 260"/>
                  <a:gd name="T51" fmla="*/ 128 h 235"/>
                  <a:gd name="T52" fmla="*/ 92 w 260"/>
                  <a:gd name="T53" fmla="*/ 168 h 235"/>
                  <a:gd name="T54" fmla="*/ 95 w 260"/>
                  <a:gd name="T55" fmla="*/ 160 h 235"/>
                  <a:gd name="T56" fmla="*/ 67 w 260"/>
                  <a:gd name="T57" fmla="*/ 114 h 235"/>
                  <a:gd name="T58" fmla="*/ 110 w 260"/>
                  <a:gd name="T59" fmla="*/ 70 h 235"/>
                  <a:gd name="T60" fmla="*/ 161 w 260"/>
                  <a:gd name="T61" fmla="*/ 91 h 235"/>
                  <a:gd name="T62" fmla="*/ 144 w 260"/>
                  <a:gd name="T63" fmla="*/ 150 h 235"/>
                  <a:gd name="T64" fmla="*/ 95 w 260"/>
                  <a:gd name="T65" fmla="*/ 160 h 235"/>
                  <a:gd name="T66" fmla="*/ 160 w 260"/>
                  <a:gd name="T67" fmla="*/ 222 h 235"/>
                  <a:gd name="T68" fmla="*/ 110 w 260"/>
                  <a:gd name="T69" fmla="*/ 170 h 235"/>
                  <a:gd name="T70" fmla="*/ 164 w 260"/>
                  <a:gd name="T71" fmla="*/ 152 h 235"/>
                  <a:gd name="T72" fmla="*/ 168 w 260"/>
                  <a:gd name="T73" fmla="*/ 218 h 235"/>
                  <a:gd name="T74" fmla="*/ 219 w 260"/>
                  <a:gd name="T75" fmla="*/ 119 h 235"/>
                  <a:gd name="T76" fmla="*/ 171 w 260"/>
                  <a:gd name="T77" fmla="*/ 135 h 235"/>
                  <a:gd name="T78" fmla="*/ 175 w 260"/>
                  <a:gd name="T79" fmla="*/ 87 h 235"/>
                  <a:gd name="T80" fmla="*/ 244 w 260"/>
                  <a:gd name="T81" fmla="*/ 103 h 235"/>
                  <a:gd name="T82" fmla="*/ 245 w 260"/>
                  <a:gd name="T83" fmla="*/ 107 h 2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60" h="235">
                    <a:moveTo>
                      <a:pt x="256" y="99"/>
                    </a:moveTo>
                    <a:cubicBezTo>
                      <a:pt x="248" y="97"/>
                      <a:pt x="240" y="95"/>
                      <a:pt x="232" y="93"/>
                    </a:cubicBezTo>
                    <a:cubicBezTo>
                      <a:pt x="213" y="90"/>
                      <a:pt x="194" y="86"/>
                      <a:pt x="175" y="80"/>
                    </a:cubicBezTo>
                    <a:cubicBezTo>
                      <a:pt x="169" y="78"/>
                      <a:pt x="166" y="76"/>
                      <a:pt x="165" y="69"/>
                    </a:cubicBezTo>
                    <a:cubicBezTo>
                      <a:pt x="165" y="68"/>
                      <a:pt x="165" y="66"/>
                      <a:pt x="165" y="64"/>
                    </a:cubicBezTo>
                    <a:cubicBezTo>
                      <a:pt x="166" y="45"/>
                      <a:pt x="162" y="25"/>
                      <a:pt x="159" y="6"/>
                    </a:cubicBezTo>
                    <a:cubicBezTo>
                      <a:pt x="159" y="4"/>
                      <a:pt x="159" y="1"/>
                      <a:pt x="156" y="0"/>
                    </a:cubicBezTo>
                    <a:cubicBezTo>
                      <a:pt x="154" y="0"/>
                      <a:pt x="152" y="2"/>
                      <a:pt x="150" y="3"/>
                    </a:cubicBezTo>
                    <a:cubicBezTo>
                      <a:pt x="148" y="6"/>
                      <a:pt x="146" y="9"/>
                      <a:pt x="143" y="12"/>
                    </a:cubicBezTo>
                    <a:cubicBezTo>
                      <a:pt x="132" y="25"/>
                      <a:pt x="120" y="39"/>
                      <a:pt x="110" y="53"/>
                    </a:cubicBezTo>
                    <a:cubicBezTo>
                      <a:pt x="105" y="59"/>
                      <a:pt x="100" y="60"/>
                      <a:pt x="93" y="58"/>
                    </a:cubicBezTo>
                    <a:cubicBezTo>
                      <a:pt x="79" y="54"/>
                      <a:pt x="64" y="50"/>
                      <a:pt x="50" y="47"/>
                    </a:cubicBezTo>
                    <a:cubicBezTo>
                      <a:pt x="41" y="45"/>
                      <a:pt x="33" y="43"/>
                      <a:pt x="21" y="44"/>
                    </a:cubicBezTo>
                    <a:cubicBezTo>
                      <a:pt x="19" y="44"/>
                      <a:pt x="14" y="44"/>
                      <a:pt x="9" y="44"/>
                    </a:cubicBezTo>
                    <a:cubicBezTo>
                      <a:pt x="5" y="44"/>
                      <a:pt x="3" y="48"/>
                      <a:pt x="4" y="53"/>
                    </a:cubicBezTo>
                    <a:cubicBezTo>
                      <a:pt x="5" y="60"/>
                      <a:pt x="9" y="66"/>
                      <a:pt x="13" y="72"/>
                    </a:cubicBezTo>
                    <a:cubicBezTo>
                      <a:pt x="22" y="82"/>
                      <a:pt x="30" y="91"/>
                      <a:pt x="39" y="101"/>
                    </a:cubicBezTo>
                    <a:cubicBezTo>
                      <a:pt x="57" y="121"/>
                      <a:pt x="57" y="114"/>
                      <a:pt x="39" y="135"/>
                    </a:cubicBezTo>
                    <a:cubicBezTo>
                      <a:pt x="30" y="147"/>
                      <a:pt x="19" y="157"/>
                      <a:pt x="11" y="169"/>
                    </a:cubicBezTo>
                    <a:cubicBezTo>
                      <a:pt x="7" y="176"/>
                      <a:pt x="3" y="182"/>
                      <a:pt x="1" y="190"/>
                    </a:cubicBezTo>
                    <a:cubicBezTo>
                      <a:pt x="0" y="193"/>
                      <a:pt x="2" y="196"/>
                      <a:pt x="6" y="196"/>
                    </a:cubicBezTo>
                    <a:cubicBezTo>
                      <a:pt x="7" y="196"/>
                      <a:pt x="9" y="196"/>
                      <a:pt x="11" y="195"/>
                    </a:cubicBezTo>
                    <a:cubicBezTo>
                      <a:pt x="36" y="190"/>
                      <a:pt x="62" y="186"/>
                      <a:pt x="87" y="177"/>
                    </a:cubicBezTo>
                    <a:cubicBezTo>
                      <a:pt x="95" y="174"/>
                      <a:pt x="100" y="175"/>
                      <a:pt x="105" y="182"/>
                    </a:cubicBezTo>
                    <a:cubicBezTo>
                      <a:pt x="121" y="202"/>
                      <a:pt x="141" y="218"/>
                      <a:pt x="162" y="232"/>
                    </a:cubicBezTo>
                    <a:cubicBezTo>
                      <a:pt x="167" y="235"/>
                      <a:pt x="171" y="234"/>
                      <a:pt x="173" y="228"/>
                    </a:cubicBezTo>
                    <a:cubicBezTo>
                      <a:pt x="174" y="224"/>
                      <a:pt x="174" y="220"/>
                      <a:pt x="174" y="216"/>
                    </a:cubicBezTo>
                    <a:cubicBezTo>
                      <a:pt x="175" y="205"/>
                      <a:pt x="174" y="193"/>
                      <a:pt x="173" y="182"/>
                    </a:cubicBezTo>
                    <a:cubicBezTo>
                      <a:pt x="172" y="173"/>
                      <a:pt x="171" y="163"/>
                      <a:pt x="171" y="154"/>
                    </a:cubicBezTo>
                    <a:cubicBezTo>
                      <a:pt x="170" y="148"/>
                      <a:pt x="173" y="144"/>
                      <a:pt x="179" y="142"/>
                    </a:cubicBezTo>
                    <a:cubicBezTo>
                      <a:pt x="189" y="138"/>
                      <a:pt x="200" y="134"/>
                      <a:pt x="210" y="130"/>
                    </a:cubicBezTo>
                    <a:cubicBezTo>
                      <a:pt x="226" y="124"/>
                      <a:pt x="241" y="116"/>
                      <a:pt x="257" y="108"/>
                    </a:cubicBezTo>
                    <a:cubicBezTo>
                      <a:pt x="259" y="107"/>
                      <a:pt x="260" y="105"/>
                      <a:pt x="260" y="102"/>
                    </a:cubicBezTo>
                    <a:cubicBezTo>
                      <a:pt x="259" y="101"/>
                      <a:pt x="257" y="99"/>
                      <a:pt x="256" y="99"/>
                    </a:cubicBezTo>
                    <a:close/>
                    <a:moveTo>
                      <a:pt x="113" y="58"/>
                    </a:moveTo>
                    <a:cubicBezTo>
                      <a:pt x="124" y="43"/>
                      <a:pt x="137" y="28"/>
                      <a:pt x="151" y="12"/>
                    </a:cubicBezTo>
                    <a:cubicBezTo>
                      <a:pt x="155" y="21"/>
                      <a:pt x="157" y="28"/>
                      <a:pt x="157" y="35"/>
                    </a:cubicBezTo>
                    <a:cubicBezTo>
                      <a:pt x="157" y="48"/>
                      <a:pt x="162" y="61"/>
                      <a:pt x="157" y="74"/>
                    </a:cubicBezTo>
                    <a:cubicBezTo>
                      <a:pt x="142" y="74"/>
                      <a:pt x="128" y="69"/>
                      <a:pt x="114" y="64"/>
                    </a:cubicBezTo>
                    <a:cubicBezTo>
                      <a:pt x="111" y="63"/>
                      <a:pt x="112" y="60"/>
                      <a:pt x="113" y="58"/>
                    </a:cubicBezTo>
                    <a:close/>
                    <a:moveTo>
                      <a:pt x="17" y="66"/>
                    </a:moveTo>
                    <a:cubicBezTo>
                      <a:pt x="15" y="63"/>
                      <a:pt x="13" y="60"/>
                      <a:pt x="12" y="56"/>
                    </a:cubicBezTo>
                    <a:cubicBezTo>
                      <a:pt x="10" y="54"/>
                      <a:pt x="12" y="50"/>
                      <a:pt x="16" y="50"/>
                    </a:cubicBezTo>
                    <a:cubicBezTo>
                      <a:pt x="24" y="50"/>
                      <a:pt x="32" y="50"/>
                      <a:pt x="40" y="51"/>
                    </a:cubicBezTo>
                    <a:cubicBezTo>
                      <a:pt x="56" y="54"/>
                      <a:pt x="72" y="59"/>
                      <a:pt x="88" y="63"/>
                    </a:cubicBezTo>
                    <a:cubicBezTo>
                      <a:pt x="91" y="63"/>
                      <a:pt x="93" y="65"/>
                      <a:pt x="96" y="66"/>
                    </a:cubicBezTo>
                    <a:cubicBezTo>
                      <a:pt x="89" y="80"/>
                      <a:pt x="72" y="100"/>
                      <a:pt x="58" y="111"/>
                    </a:cubicBezTo>
                    <a:cubicBezTo>
                      <a:pt x="44" y="96"/>
                      <a:pt x="29" y="83"/>
                      <a:pt x="17" y="66"/>
                    </a:cubicBezTo>
                    <a:close/>
                    <a:moveTo>
                      <a:pt x="12" y="188"/>
                    </a:moveTo>
                    <a:cubicBezTo>
                      <a:pt x="8" y="185"/>
                      <a:pt x="11" y="182"/>
                      <a:pt x="12" y="180"/>
                    </a:cubicBezTo>
                    <a:cubicBezTo>
                      <a:pt x="15" y="175"/>
                      <a:pt x="18" y="170"/>
                      <a:pt x="22" y="165"/>
                    </a:cubicBezTo>
                    <a:cubicBezTo>
                      <a:pt x="33" y="153"/>
                      <a:pt x="43" y="140"/>
                      <a:pt x="54" y="128"/>
                    </a:cubicBezTo>
                    <a:cubicBezTo>
                      <a:pt x="55" y="127"/>
                      <a:pt x="57" y="126"/>
                      <a:pt x="59" y="125"/>
                    </a:cubicBezTo>
                    <a:cubicBezTo>
                      <a:pt x="71" y="138"/>
                      <a:pt x="81" y="152"/>
                      <a:pt x="92" y="168"/>
                    </a:cubicBezTo>
                    <a:cubicBezTo>
                      <a:pt x="65" y="179"/>
                      <a:pt x="38" y="184"/>
                      <a:pt x="12" y="188"/>
                    </a:cubicBezTo>
                    <a:close/>
                    <a:moveTo>
                      <a:pt x="95" y="160"/>
                    </a:moveTo>
                    <a:cubicBezTo>
                      <a:pt x="86" y="147"/>
                      <a:pt x="76" y="135"/>
                      <a:pt x="66" y="122"/>
                    </a:cubicBezTo>
                    <a:cubicBezTo>
                      <a:pt x="64" y="119"/>
                      <a:pt x="64" y="117"/>
                      <a:pt x="67" y="114"/>
                    </a:cubicBezTo>
                    <a:cubicBezTo>
                      <a:pt x="78" y="100"/>
                      <a:pt x="90" y="86"/>
                      <a:pt x="102" y="72"/>
                    </a:cubicBezTo>
                    <a:cubicBezTo>
                      <a:pt x="104" y="70"/>
                      <a:pt x="107" y="69"/>
                      <a:pt x="110" y="70"/>
                    </a:cubicBezTo>
                    <a:cubicBezTo>
                      <a:pt x="124" y="74"/>
                      <a:pt x="139" y="78"/>
                      <a:pt x="153" y="81"/>
                    </a:cubicBezTo>
                    <a:cubicBezTo>
                      <a:pt x="158" y="82"/>
                      <a:pt x="161" y="85"/>
                      <a:pt x="161" y="91"/>
                    </a:cubicBezTo>
                    <a:cubicBezTo>
                      <a:pt x="162" y="101"/>
                      <a:pt x="163" y="111"/>
                      <a:pt x="164" y="121"/>
                    </a:cubicBezTo>
                    <a:cubicBezTo>
                      <a:pt x="164" y="145"/>
                      <a:pt x="167" y="140"/>
                      <a:pt x="144" y="150"/>
                    </a:cubicBezTo>
                    <a:cubicBezTo>
                      <a:pt x="132" y="155"/>
                      <a:pt x="120" y="159"/>
                      <a:pt x="108" y="164"/>
                    </a:cubicBezTo>
                    <a:cubicBezTo>
                      <a:pt x="103" y="165"/>
                      <a:pt x="99" y="165"/>
                      <a:pt x="95" y="160"/>
                    </a:cubicBezTo>
                    <a:close/>
                    <a:moveTo>
                      <a:pt x="168" y="218"/>
                    </a:moveTo>
                    <a:cubicBezTo>
                      <a:pt x="167" y="224"/>
                      <a:pt x="165" y="225"/>
                      <a:pt x="160" y="222"/>
                    </a:cubicBezTo>
                    <a:cubicBezTo>
                      <a:pt x="140" y="210"/>
                      <a:pt x="124" y="195"/>
                      <a:pt x="109" y="177"/>
                    </a:cubicBezTo>
                    <a:cubicBezTo>
                      <a:pt x="106" y="174"/>
                      <a:pt x="107" y="171"/>
                      <a:pt x="110" y="170"/>
                    </a:cubicBezTo>
                    <a:cubicBezTo>
                      <a:pt x="126" y="163"/>
                      <a:pt x="143" y="157"/>
                      <a:pt x="159" y="151"/>
                    </a:cubicBezTo>
                    <a:cubicBezTo>
                      <a:pt x="160" y="150"/>
                      <a:pt x="161" y="151"/>
                      <a:pt x="164" y="152"/>
                    </a:cubicBezTo>
                    <a:cubicBezTo>
                      <a:pt x="165" y="170"/>
                      <a:pt x="167" y="189"/>
                      <a:pt x="168" y="207"/>
                    </a:cubicBezTo>
                    <a:cubicBezTo>
                      <a:pt x="168" y="211"/>
                      <a:pt x="168" y="214"/>
                      <a:pt x="168" y="218"/>
                    </a:cubicBezTo>
                    <a:close/>
                    <a:moveTo>
                      <a:pt x="245" y="107"/>
                    </a:moveTo>
                    <a:cubicBezTo>
                      <a:pt x="236" y="111"/>
                      <a:pt x="228" y="116"/>
                      <a:pt x="219" y="119"/>
                    </a:cubicBezTo>
                    <a:cubicBezTo>
                      <a:pt x="206" y="125"/>
                      <a:pt x="192" y="130"/>
                      <a:pt x="178" y="136"/>
                    </a:cubicBezTo>
                    <a:cubicBezTo>
                      <a:pt x="176" y="136"/>
                      <a:pt x="174" y="137"/>
                      <a:pt x="171" y="135"/>
                    </a:cubicBezTo>
                    <a:cubicBezTo>
                      <a:pt x="169" y="120"/>
                      <a:pt x="167" y="104"/>
                      <a:pt x="168" y="87"/>
                    </a:cubicBezTo>
                    <a:cubicBezTo>
                      <a:pt x="171" y="87"/>
                      <a:pt x="173" y="86"/>
                      <a:pt x="175" y="87"/>
                    </a:cubicBezTo>
                    <a:cubicBezTo>
                      <a:pt x="196" y="94"/>
                      <a:pt x="217" y="97"/>
                      <a:pt x="237" y="101"/>
                    </a:cubicBezTo>
                    <a:cubicBezTo>
                      <a:pt x="240" y="101"/>
                      <a:pt x="242" y="102"/>
                      <a:pt x="244" y="103"/>
                    </a:cubicBezTo>
                    <a:cubicBezTo>
                      <a:pt x="245" y="103"/>
                      <a:pt x="245" y="103"/>
                      <a:pt x="245" y="104"/>
                    </a:cubicBezTo>
                    <a:cubicBezTo>
                      <a:pt x="245" y="105"/>
                      <a:pt x="245" y="107"/>
                      <a:pt x="245" y="107"/>
                    </a:cubicBezTo>
                    <a:close/>
                  </a:path>
                </a:pathLst>
              </a:custGeom>
              <a:solidFill>
                <a:schemeClr val="accent5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</p:grpSp>
        <p:grpSp>
          <p:nvGrpSpPr>
            <p:cNvPr id="5" name="组合 4"/>
            <p:cNvGrpSpPr/>
            <p:nvPr/>
          </p:nvGrpSpPr>
          <p:grpSpPr>
            <a:xfrm>
              <a:off x="1528" y="6095"/>
              <a:ext cx="493" cy="521"/>
              <a:chOff x="6408" y="2792"/>
              <a:chExt cx="581" cy="612"/>
            </a:xfrm>
          </p:grpSpPr>
          <p:sp>
            <p:nvSpPr>
              <p:cNvPr id="164" name="Freeform 7"/>
              <p:cNvSpPr>
                <a:spLocks noEditPoints="1"/>
              </p:cNvSpPr>
              <p:nvPr>
                <p:custDataLst>
                  <p:tags r:id="rId14"/>
                </p:custDataLst>
              </p:nvPr>
            </p:nvSpPr>
            <p:spPr bwMode="auto">
              <a:xfrm rot="20100000" flipV="1">
                <a:off x="6410" y="2792"/>
                <a:ext cx="268" cy="243"/>
              </a:xfrm>
              <a:custGeom>
                <a:gdLst>
                  <a:gd name="T0" fmla="*/ 232 w 260"/>
                  <a:gd name="T1" fmla="*/ 93 h 235"/>
                  <a:gd name="T2" fmla="*/ 165 w 260"/>
                  <a:gd name="T3" fmla="*/ 69 h 235"/>
                  <a:gd name="T4" fmla="*/ 159 w 260"/>
                  <a:gd name="T5" fmla="*/ 6 h 235"/>
                  <a:gd name="T6" fmla="*/ 150 w 260"/>
                  <a:gd name="T7" fmla="*/ 3 h 235"/>
                  <a:gd name="T8" fmla="*/ 110 w 260"/>
                  <a:gd name="T9" fmla="*/ 53 h 235"/>
                  <a:gd name="T10" fmla="*/ 50 w 260"/>
                  <a:gd name="T11" fmla="*/ 47 h 235"/>
                  <a:gd name="T12" fmla="*/ 9 w 260"/>
                  <a:gd name="T13" fmla="*/ 44 h 235"/>
                  <a:gd name="T14" fmla="*/ 13 w 260"/>
                  <a:gd name="T15" fmla="*/ 72 h 235"/>
                  <a:gd name="T16" fmla="*/ 39 w 260"/>
                  <a:gd name="T17" fmla="*/ 135 h 235"/>
                  <a:gd name="T18" fmla="*/ 1 w 260"/>
                  <a:gd name="T19" fmla="*/ 190 h 235"/>
                  <a:gd name="T20" fmla="*/ 11 w 260"/>
                  <a:gd name="T21" fmla="*/ 195 h 235"/>
                  <a:gd name="T22" fmla="*/ 105 w 260"/>
                  <a:gd name="T23" fmla="*/ 182 h 235"/>
                  <a:gd name="T24" fmla="*/ 173 w 260"/>
                  <a:gd name="T25" fmla="*/ 228 h 235"/>
                  <a:gd name="T26" fmla="*/ 173 w 260"/>
                  <a:gd name="T27" fmla="*/ 182 h 235"/>
                  <a:gd name="T28" fmla="*/ 179 w 260"/>
                  <a:gd name="T29" fmla="*/ 142 h 235"/>
                  <a:gd name="T30" fmla="*/ 257 w 260"/>
                  <a:gd name="T31" fmla="*/ 108 h 235"/>
                  <a:gd name="T32" fmla="*/ 256 w 260"/>
                  <a:gd name="T33" fmla="*/ 99 h 235"/>
                  <a:gd name="T34" fmla="*/ 151 w 260"/>
                  <a:gd name="T35" fmla="*/ 12 h 235"/>
                  <a:gd name="T36" fmla="*/ 157 w 260"/>
                  <a:gd name="T37" fmla="*/ 74 h 235"/>
                  <a:gd name="T38" fmla="*/ 113 w 260"/>
                  <a:gd name="T39" fmla="*/ 58 h 235"/>
                  <a:gd name="T40" fmla="*/ 12 w 260"/>
                  <a:gd name="T41" fmla="*/ 56 h 235"/>
                  <a:gd name="T42" fmla="*/ 40 w 260"/>
                  <a:gd name="T43" fmla="*/ 51 h 235"/>
                  <a:gd name="T44" fmla="*/ 96 w 260"/>
                  <a:gd name="T45" fmla="*/ 66 h 235"/>
                  <a:gd name="T46" fmla="*/ 17 w 260"/>
                  <a:gd name="T47" fmla="*/ 66 h 235"/>
                  <a:gd name="T48" fmla="*/ 12 w 260"/>
                  <a:gd name="T49" fmla="*/ 180 h 235"/>
                  <a:gd name="T50" fmla="*/ 54 w 260"/>
                  <a:gd name="T51" fmla="*/ 128 h 235"/>
                  <a:gd name="T52" fmla="*/ 92 w 260"/>
                  <a:gd name="T53" fmla="*/ 168 h 235"/>
                  <a:gd name="T54" fmla="*/ 95 w 260"/>
                  <a:gd name="T55" fmla="*/ 160 h 235"/>
                  <a:gd name="T56" fmla="*/ 67 w 260"/>
                  <a:gd name="T57" fmla="*/ 114 h 235"/>
                  <a:gd name="T58" fmla="*/ 110 w 260"/>
                  <a:gd name="T59" fmla="*/ 70 h 235"/>
                  <a:gd name="T60" fmla="*/ 161 w 260"/>
                  <a:gd name="T61" fmla="*/ 91 h 235"/>
                  <a:gd name="T62" fmla="*/ 144 w 260"/>
                  <a:gd name="T63" fmla="*/ 150 h 235"/>
                  <a:gd name="T64" fmla="*/ 95 w 260"/>
                  <a:gd name="T65" fmla="*/ 160 h 235"/>
                  <a:gd name="T66" fmla="*/ 160 w 260"/>
                  <a:gd name="T67" fmla="*/ 222 h 235"/>
                  <a:gd name="T68" fmla="*/ 110 w 260"/>
                  <a:gd name="T69" fmla="*/ 170 h 235"/>
                  <a:gd name="T70" fmla="*/ 164 w 260"/>
                  <a:gd name="T71" fmla="*/ 152 h 235"/>
                  <a:gd name="T72" fmla="*/ 168 w 260"/>
                  <a:gd name="T73" fmla="*/ 218 h 235"/>
                  <a:gd name="T74" fmla="*/ 219 w 260"/>
                  <a:gd name="T75" fmla="*/ 119 h 235"/>
                  <a:gd name="T76" fmla="*/ 171 w 260"/>
                  <a:gd name="T77" fmla="*/ 135 h 235"/>
                  <a:gd name="T78" fmla="*/ 175 w 260"/>
                  <a:gd name="T79" fmla="*/ 87 h 235"/>
                  <a:gd name="T80" fmla="*/ 244 w 260"/>
                  <a:gd name="T81" fmla="*/ 103 h 235"/>
                  <a:gd name="T82" fmla="*/ 245 w 260"/>
                  <a:gd name="T83" fmla="*/ 107 h 2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60" h="235">
                    <a:moveTo>
                      <a:pt x="256" y="99"/>
                    </a:moveTo>
                    <a:cubicBezTo>
                      <a:pt x="248" y="97"/>
                      <a:pt x="240" y="95"/>
                      <a:pt x="232" y="93"/>
                    </a:cubicBezTo>
                    <a:cubicBezTo>
                      <a:pt x="213" y="90"/>
                      <a:pt x="194" y="86"/>
                      <a:pt x="175" y="80"/>
                    </a:cubicBezTo>
                    <a:cubicBezTo>
                      <a:pt x="169" y="78"/>
                      <a:pt x="166" y="76"/>
                      <a:pt x="165" y="69"/>
                    </a:cubicBezTo>
                    <a:cubicBezTo>
                      <a:pt x="165" y="68"/>
                      <a:pt x="165" y="66"/>
                      <a:pt x="165" y="64"/>
                    </a:cubicBezTo>
                    <a:cubicBezTo>
                      <a:pt x="166" y="45"/>
                      <a:pt x="162" y="25"/>
                      <a:pt x="159" y="6"/>
                    </a:cubicBezTo>
                    <a:cubicBezTo>
                      <a:pt x="159" y="4"/>
                      <a:pt x="159" y="1"/>
                      <a:pt x="156" y="0"/>
                    </a:cubicBezTo>
                    <a:cubicBezTo>
                      <a:pt x="154" y="0"/>
                      <a:pt x="152" y="2"/>
                      <a:pt x="150" y="3"/>
                    </a:cubicBezTo>
                    <a:cubicBezTo>
                      <a:pt x="148" y="6"/>
                      <a:pt x="146" y="9"/>
                      <a:pt x="143" y="12"/>
                    </a:cubicBezTo>
                    <a:cubicBezTo>
                      <a:pt x="132" y="25"/>
                      <a:pt x="120" y="39"/>
                      <a:pt x="110" y="53"/>
                    </a:cubicBezTo>
                    <a:cubicBezTo>
                      <a:pt x="105" y="59"/>
                      <a:pt x="100" y="60"/>
                      <a:pt x="93" y="58"/>
                    </a:cubicBezTo>
                    <a:cubicBezTo>
                      <a:pt x="79" y="54"/>
                      <a:pt x="64" y="50"/>
                      <a:pt x="50" y="47"/>
                    </a:cubicBezTo>
                    <a:cubicBezTo>
                      <a:pt x="41" y="45"/>
                      <a:pt x="33" y="43"/>
                      <a:pt x="21" y="44"/>
                    </a:cubicBezTo>
                    <a:cubicBezTo>
                      <a:pt x="19" y="44"/>
                      <a:pt x="14" y="44"/>
                      <a:pt x="9" y="44"/>
                    </a:cubicBezTo>
                    <a:cubicBezTo>
                      <a:pt x="5" y="44"/>
                      <a:pt x="3" y="48"/>
                      <a:pt x="4" y="53"/>
                    </a:cubicBezTo>
                    <a:cubicBezTo>
                      <a:pt x="5" y="60"/>
                      <a:pt x="9" y="66"/>
                      <a:pt x="13" y="72"/>
                    </a:cubicBezTo>
                    <a:cubicBezTo>
                      <a:pt x="22" y="82"/>
                      <a:pt x="30" y="91"/>
                      <a:pt x="39" y="101"/>
                    </a:cubicBezTo>
                    <a:cubicBezTo>
                      <a:pt x="57" y="121"/>
                      <a:pt x="57" y="114"/>
                      <a:pt x="39" y="135"/>
                    </a:cubicBezTo>
                    <a:cubicBezTo>
                      <a:pt x="30" y="147"/>
                      <a:pt x="19" y="157"/>
                      <a:pt x="11" y="169"/>
                    </a:cubicBezTo>
                    <a:cubicBezTo>
                      <a:pt x="7" y="176"/>
                      <a:pt x="3" y="182"/>
                      <a:pt x="1" y="190"/>
                    </a:cubicBezTo>
                    <a:cubicBezTo>
                      <a:pt x="0" y="193"/>
                      <a:pt x="2" y="196"/>
                      <a:pt x="6" y="196"/>
                    </a:cubicBezTo>
                    <a:cubicBezTo>
                      <a:pt x="7" y="196"/>
                      <a:pt x="9" y="196"/>
                      <a:pt x="11" y="195"/>
                    </a:cubicBezTo>
                    <a:cubicBezTo>
                      <a:pt x="36" y="190"/>
                      <a:pt x="62" y="186"/>
                      <a:pt x="87" y="177"/>
                    </a:cubicBezTo>
                    <a:cubicBezTo>
                      <a:pt x="95" y="174"/>
                      <a:pt x="100" y="175"/>
                      <a:pt x="105" y="182"/>
                    </a:cubicBezTo>
                    <a:cubicBezTo>
                      <a:pt x="121" y="202"/>
                      <a:pt x="141" y="218"/>
                      <a:pt x="162" y="232"/>
                    </a:cubicBezTo>
                    <a:cubicBezTo>
                      <a:pt x="167" y="235"/>
                      <a:pt x="171" y="234"/>
                      <a:pt x="173" y="228"/>
                    </a:cubicBezTo>
                    <a:cubicBezTo>
                      <a:pt x="174" y="224"/>
                      <a:pt x="174" y="220"/>
                      <a:pt x="174" y="216"/>
                    </a:cubicBezTo>
                    <a:cubicBezTo>
                      <a:pt x="175" y="205"/>
                      <a:pt x="174" y="193"/>
                      <a:pt x="173" y="182"/>
                    </a:cubicBezTo>
                    <a:cubicBezTo>
                      <a:pt x="172" y="173"/>
                      <a:pt x="171" y="163"/>
                      <a:pt x="171" y="154"/>
                    </a:cubicBezTo>
                    <a:cubicBezTo>
                      <a:pt x="170" y="148"/>
                      <a:pt x="173" y="144"/>
                      <a:pt x="179" y="142"/>
                    </a:cubicBezTo>
                    <a:cubicBezTo>
                      <a:pt x="189" y="138"/>
                      <a:pt x="200" y="134"/>
                      <a:pt x="210" y="130"/>
                    </a:cubicBezTo>
                    <a:cubicBezTo>
                      <a:pt x="226" y="124"/>
                      <a:pt x="241" y="116"/>
                      <a:pt x="257" y="108"/>
                    </a:cubicBezTo>
                    <a:cubicBezTo>
                      <a:pt x="259" y="107"/>
                      <a:pt x="260" y="105"/>
                      <a:pt x="260" y="102"/>
                    </a:cubicBezTo>
                    <a:cubicBezTo>
                      <a:pt x="259" y="101"/>
                      <a:pt x="257" y="99"/>
                      <a:pt x="256" y="99"/>
                    </a:cubicBezTo>
                    <a:close/>
                    <a:moveTo>
                      <a:pt x="113" y="58"/>
                    </a:moveTo>
                    <a:cubicBezTo>
                      <a:pt x="124" y="43"/>
                      <a:pt x="137" y="28"/>
                      <a:pt x="151" y="12"/>
                    </a:cubicBezTo>
                    <a:cubicBezTo>
                      <a:pt x="155" y="21"/>
                      <a:pt x="157" y="28"/>
                      <a:pt x="157" y="35"/>
                    </a:cubicBezTo>
                    <a:cubicBezTo>
                      <a:pt x="157" y="48"/>
                      <a:pt x="162" y="61"/>
                      <a:pt x="157" y="74"/>
                    </a:cubicBezTo>
                    <a:cubicBezTo>
                      <a:pt x="142" y="74"/>
                      <a:pt x="128" y="69"/>
                      <a:pt x="114" y="64"/>
                    </a:cubicBezTo>
                    <a:cubicBezTo>
                      <a:pt x="111" y="63"/>
                      <a:pt x="112" y="60"/>
                      <a:pt x="113" y="58"/>
                    </a:cubicBezTo>
                    <a:close/>
                    <a:moveTo>
                      <a:pt x="17" y="66"/>
                    </a:moveTo>
                    <a:cubicBezTo>
                      <a:pt x="15" y="63"/>
                      <a:pt x="13" y="60"/>
                      <a:pt x="12" y="56"/>
                    </a:cubicBezTo>
                    <a:cubicBezTo>
                      <a:pt x="10" y="54"/>
                      <a:pt x="12" y="50"/>
                      <a:pt x="16" y="50"/>
                    </a:cubicBezTo>
                    <a:cubicBezTo>
                      <a:pt x="24" y="50"/>
                      <a:pt x="32" y="50"/>
                      <a:pt x="40" y="51"/>
                    </a:cubicBezTo>
                    <a:cubicBezTo>
                      <a:pt x="56" y="54"/>
                      <a:pt x="72" y="59"/>
                      <a:pt x="88" y="63"/>
                    </a:cubicBezTo>
                    <a:cubicBezTo>
                      <a:pt x="91" y="63"/>
                      <a:pt x="93" y="65"/>
                      <a:pt x="96" y="66"/>
                    </a:cubicBezTo>
                    <a:cubicBezTo>
                      <a:pt x="89" y="80"/>
                      <a:pt x="72" y="100"/>
                      <a:pt x="58" y="111"/>
                    </a:cubicBezTo>
                    <a:cubicBezTo>
                      <a:pt x="44" y="96"/>
                      <a:pt x="29" y="83"/>
                      <a:pt x="17" y="66"/>
                    </a:cubicBezTo>
                    <a:close/>
                    <a:moveTo>
                      <a:pt x="12" y="188"/>
                    </a:moveTo>
                    <a:cubicBezTo>
                      <a:pt x="8" y="185"/>
                      <a:pt x="11" y="182"/>
                      <a:pt x="12" y="180"/>
                    </a:cubicBezTo>
                    <a:cubicBezTo>
                      <a:pt x="15" y="175"/>
                      <a:pt x="18" y="170"/>
                      <a:pt x="22" y="165"/>
                    </a:cubicBezTo>
                    <a:cubicBezTo>
                      <a:pt x="33" y="153"/>
                      <a:pt x="43" y="140"/>
                      <a:pt x="54" y="128"/>
                    </a:cubicBezTo>
                    <a:cubicBezTo>
                      <a:pt x="55" y="127"/>
                      <a:pt x="57" y="126"/>
                      <a:pt x="59" y="125"/>
                    </a:cubicBezTo>
                    <a:cubicBezTo>
                      <a:pt x="71" y="138"/>
                      <a:pt x="81" y="152"/>
                      <a:pt x="92" y="168"/>
                    </a:cubicBezTo>
                    <a:cubicBezTo>
                      <a:pt x="65" y="179"/>
                      <a:pt x="38" y="184"/>
                      <a:pt x="12" y="188"/>
                    </a:cubicBezTo>
                    <a:close/>
                    <a:moveTo>
                      <a:pt x="95" y="160"/>
                    </a:moveTo>
                    <a:cubicBezTo>
                      <a:pt x="86" y="147"/>
                      <a:pt x="76" y="135"/>
                      <a:pt x="66" y="122"/>
                    </a:cubicBezTo>
                    <a:cubicBezTo>
                      <a:pt x="64" y="119"/>
                      <a:pt x="64" y="117"/>
                      <a:pt x="67" y="114"/>
                    </a:cubicBezTo>
                    <a:cubicBezTo>
                      <a:pt x="78" y="100"/>
                      <a:pt x="90" y="86"/>
                      <a:pt x="102" y="72"/>
                    </a:cubicBezTo>
                    <a:cubicBezTo>
                      <a:pt x="104" y="70"/>
                      <a:pt x="107" y="69"/>
                      <a:pt x="110" y="70"/>
                    </a:cubicBezTo>
                    <a:cubicBezTo>
                      <a:pt x="124" y="74"/>
                      <a:pt x="139" y="78"/>
                      <a:pt x="153" y="81"/>
                    </a:cubicBezTo>
                    <a:cubicBezTo>
                      <a:pt x="158" y="82"/>
                      <a:pt x="161" y="85"/>
                      <a:pt x="161" y="91"/>
                    </a:cubicBezTo>
                    <a:cubicBezTo>
                      <a:pt x="162" y="101"/>
                      <a:pt x="163" y="111"/>
                      <a:pt x="164" y="121"/>
                    </a:cubicBezTo>
                    <a:cubicBezTo>
                      <a:pt x="164" y="145"/>
                      <a:pt x="167" y="140"/>
                      <a:pt x="144" y="150"/>
                    </a:cubicBezTo>
                    <a:cubicBezTo>
                      <a:pt x="132" y="155"/>
                      <a:pt x="120" y="159"/>
                      <a:pt x="108" y="164"/>
                    </a:cubicBezTo>
                    <a:cubicBezTo>
                      <a:pt x="103" y="165"/>
                      <a:pt x="99" y="165"/>
                      <a:pt x="95" y="160"/>
                    </a:cubicBezTo>
                    <a:close/>
                    <a:moveTo>
                      <a:pt x="168" y="218"/>
                    </a:moveTo>
                    <a:cubicBezTo>
                      <a:pt x="167" y="224"/>
                      <a:pt x="165" y="225"/>
                      <a:pt x="160" y="222"/>
                    </a:cubicBezTo>
                    <a:cubicBezTo>
                      <a:pt x="140" y="210"/>
                      <a:pt x="124" y="195"/>
                      <a:pt x="109" y="177"/>
                    </a:cubicBezTo>
                    <a:cubicBezTo>
                      <a:pt x="106" y="174"/>
                      <a:pt x="107" y="171"/>
                      <a:pt x="110" y="170"/>
                    </a:cubicBezTo>
                    <a:cubicBezTo>
                      <a:pt x="126" y="163"/>
                      <a:pt x="143" y="157"/>
                      <a:pt x="159" y="151"/>
                    </a:cubicBezTo>
                    <a:cubicBezTo>
                      <a:pt x="160" y="150"/>
                      <a:pt x="161" y="151"/>
                      <a:pt x="164" y="152"/>
                    </a:cubicBezTo>
                    <a:cubicBezTo>
                      <a:pt x="165" y="170"/>
                      <a:pt x="167" y="189"/>
                      <a:pt x="168" y="207"/>
                    </a:cubicBezTo>
                    <a:cubicBezTo>
                      <a:pt x="168" y="211"/>
                      <a:pt x="168" y="214"/>
                      <a:pt x="168" y="218"/>
                    </a:cubicBezTo>
                    <a:close/>
                    <a:moveTo>
                      <a:pt x="245" y="107"/>
                    </a:moveTo>
                    <a:cubicBezTo>
                      <a:pt x="236" y="111"/>
                      <a:pt x="228" y="116"/>
                      <a:pt x="219" y="119"/>
                    </a:cubicBezTo>
                    <a:cubicBezTo>
                      <a:pt x="206" y="125"/>
                      <a:pt x="192" y="130"/>
                      <a:pt x="178" y="136"/>
                    </a:cubicBezTo>
                    <a:cubicBezTo>
                      <a:pt x="176" y="136"/>
                      <a:pt x="174" y="137"/>
                      <a:pt x="171" y="135"/>
                    </a:cubicBezTo>
                    <a:cubicBezTo>
                      <a:pt x="169" y="120"/>
                      <a:pt x="167" y="104"/>
                      <a:pt x="168" y="87"/>
                    </a:cubicBezTo>
                    <a:cubicBezTo>
                      <a:pt x="171" y="87"/>
                      <a:pt x="173" y="86"/>
                      <a:pt x="175" y="87"/>
                    </a:cubicBezTo>
                    <a:cubicBezTo>
                      <a:pt x="196" y="94"/>
                      <a:pt x="217" y="97"/>
                      <a:pt x="237" y="101"/>
                    </a:cubicBezTo>
                    <a:cubicBezTo>
                      <a:pt x="240" y="101"/>
                      <a:pt x="242" y="102"/>
                      <a:pt x="244" y="103"/>
                    </a:cubicBezTo>
                    <a:cubicBezTo>
                      <a:pt x="245" y="103"/>
                      <a:pt x="245" y="103"/>
                      <a:pt x="245" y="104"/>
                    </a:cubicBezTo>
                    <a:cubicBezTo>
                      <a:pt x="245" y="105"/>
                      <a:pt x="245" y="107"/>
                      <a:pt x="245" y="107"/>
                    </a:cubicBez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  <p:sp>
            <p:nvSpPr>
              <p:cNvPr id="168" name="Freeform 159"/>
              <p:cNvSpPr>
                <a:spLocks noEditPoints="1"/>
              </p:cNvSpPr>
              <p:nvPr>
                <p:custDataLst>
                  <p:tags r:id="rId15"/>
                </p:custDataLst>
              </p:nvPr>
            </p:nvSpPr>
            <p:spPr bwMode="auto">
              <a:xfrm rot="20640000" flipV="1">
                <a:off x="6408" y="3085"/>
                <a:ext cx="359" cy="319"/>
              </a:xfrm>
              <a:custGeom>
                <a:gdLst>
                  <a:gd name="T0" fmla="*/ 770 w 795"/>
                  <a:gd name="T1" fmla="*/ 324 h 708"/>
                  <a:gd name="T2" fmla="*/ 613 w 795"/>
                  <a:gd name="T3" fmla="*/ 286 h 708"/>
                  <a:gd name="T4" fmla="*/ 523 w 795"/>
                  <a:gd name="T5" fmla="*/ 267 h 708"/>
                  <a:gd name="T6" fmla="*/ 465 w 795"/>
                  <a:gd name="T7" fmla="*/ 37 h 708"/>
                  <a:gd name="T8" fmla="*/ 442 w 795"/>
                  <a:gd name="T9" fmla="*/ 1 h 708"/>
                  <a:gd name="T10" fmla="*/ 414 w 795"/>
                  <a:gd name="T11" fmla="*/ 41 h 708"/>
                  <a:gd name="T12" fmla="*/ 304 w 795"/>
                  <a:gd name="T13" fmla="*/ 258 h 708"/>
                  <a:gd name="T14" fmla="*/ 188 w 795"/>
                  <a:gd name="T15" fmla="*/ 264 h 708"/>
                  <a:gd name="T16" fmla="*/ 41 w 795"/>
                  <a:gd name="T17" fmla="*/ 253 h 708"/>
                  <a:gd name="T18" fmla="*/ 21 w 795"/>
                  <a:gd name="T19" fmla="*/ 300 h 708"/>
                  <a:gd name="T20" fmla="*/ 181 w 795"/>
                  <a:gd name="T21" fmla="*/ 433 h 708"/>
                  <a:gd name="T22" fmla="*/ 122 w 795"/>
                  <a:gd name="T23" fmla="*/ 616 h 708"/>
                  <a:gd name="T24" fmla="*/ 126 w 795"/>
                  <a:gd name="T25" fmla="*/ 658 h 708"/>
                  <a:gd name="T26" fmla="*/ 239 w 795"/>
                  <a:gd name="T27" fmla="*/ 629 h 708"/>
                  <a:gd name="T28" fmla="*/ 374 w 795"/>
                  <a:gd name="T29" fmla="*/ 577 h 708"/>
                  <a:gd name="T30" fmla="*/ 579 w 795"/>
                  <a:gd name="T31" fmla="*/ 706 h 708"/>
                  <a:gd name="T32" fmla="*/ 603 w 795"/>
                  <a:gd name="T33" fmla="*/ 699 h 708"/>
                  <a:gd name="T34" fmla="*/ 593 w 795"/>
                  <a:gd name="T35" fmla="*/ 587 h 708"/>
                  <a:gd name="T36" fmla="*/ 578 w 795"/>
                  <a:gd name="T37" fmla="*/ 489 h 708"/>
                  <a:gd name="T38" fmla="*/ 677 w 795"/>
                  <a:gd name="T39" fmla="*/ 434 h 708"/>
                  <a:gd name="T40" fmla="*/ 787 w 795"/>
                  <a:gd name="T41" fmla="*/ 357 h 708"/>
                  <a:gd name="T42" fmla="*/ 111 w 795"/>
                  <a:gd name="T43" fmla="*/ 361 h 708"/>
                  <a:gd name="T44" fmla="*/ 112 w 795"/>
                  <a:gd name="T45" fmla="*/ 359 h 708"/>
                  <a:gd name="T46" fmla="*/ 111 w 795"/>
                  <a:gd name="T47" fmla="*/ 361 h 708"/>
                  <a:gd name="T48" fmla="*/ 175 w 795"/>
                  <a:gd name="T49" fmla="*/ 290 h 708"/>
                  <a:gd name="T50" fmla="*/ 181 w 795"/>
                  <a:gd name="T51" fmla="*/ 291 h 708"/>
                  <a:gd name="T52" fmla="*/ 143 w 795"/>
                  <a:gd name="T53" fmla="*/ 642 h 708"/>
                  <a:gd name="T54" fmla="*/ 142 w 795"/>
                  <a:gd name="T55" fmla="*/ 634 h 708"/>
                  <a:gd name="T56" fmla="*/ 143 w 795"/>
                  <a:gd name="T57" fmla="*/ 642 h 708"/>
                  <a:gd name="T58" fmla="*/ 164 w 795"/>
                  <a:gd name="T59" fmla="*/ 600 h 708"/>
                  <a:gd name="T60" fmla="*/ 160 w 795"/>
                  <a:gd name="T61" fmla="*/ 597 h 708"/>
                  <a:gd name="T62" fmla="*/ 174 w 795"/>
                  <a:gd name="T63" fmla="*/ 585 h 708"/>
                  <a:gd name="T64" fmla="*/ 185 w 795"/>
                  <a:gd name="T65" fmla="*/ 612 h 708"/>
                  <a:gd name="T66" fmla="*/ 185 w 795"/>
                  <a:gd name="T67" fmla="*/ 609 h 708"/>
                  <a:gd name="T68" fmla="*/ 185 w 795"/>
                  <a:gd name="T69" fmla="*/ 612 h 708"/>
                  <a:gd name="T70" fmla="*/ 185 w 795"/>
                  <a:gd name="T71" fmla="*/ 379 h 708"/>
                  <a:gd name="T72" fmla="*/ 189 w 795"/>
                  <a:gd name="T73" fmla="*/ 378 h 708"/>
                  <a:gd name="T74" fmla="*/ 211 w 795"/>
                  <a:gd name="T75" fmla="*/ 331 h 708"/>
                  <a:gd name="T76" fmla="*/ 194 w 795"/>
                  <a:gd name="T77" fmla="*/ 338 h 708"/>
                  <a:gd name="T78" fmla="*/ 196 w 795"/>
                  <a:gd name="T79" fmla="*/ 326 h 708"/>
                  <a:gd name="T80" fmla="*/ 211 w 795"/>
                  <a:gd name="T81" fmla="*/ 331 h 708"/>
                  <a:gd name="T82" fmla="*/ 226 w 795"/>
                  <a:gd name="T83" fmla="*/ 566 h 708"/>
                  <a:gd name="T84" fmla="*/ 232 w 795"/>
                  <a:gd name="T85" fmla="*/ 564 h 708"/>
                  <a:gd name="T86" fmla="*/ 235 w 795"/>
                  <a:gd name="T87" fmla="*/ 369 h 708"/>
                  <a:gd name="T88" fmla="*/ 235 w 795"/>
                  <a:gd name="T89" fmla="*/ 364 h 708"/>
                  <a:gd name="T90" fmla="*/ 235 w 795"/>
                  <a:gd name="T91" fmla="*/ 369 h 708"/>
                  <a:gd name="T92" fmla="*/ 243 w 795"/>
                  <a:gd name="T93" fmla="*/ 521 h 708"/>
                  <a:gd name="T94" fmla="*/ 249 w 795"/>
                  <a:gd name="T95" fmla="*/ 518 h 708"/>
                  <a:gd name="T96" fmla="*/ 279 w 795"/>
                  <a:gd name="T97" fmla="*/ 447 h 708"/>
                  <a:gd name="T98" fmla="*/ 279 w 795"/>
                  <a:gd name="T99" fmla="*/ 443 h 708"/>
                  <a:gd name="T100" fmla="*/ 279 w 795"/>
                  <a:gd name="T101" fmla="*/ 447 h 708"/>
                  <a:gd name="T102" fmla="*/ 306 w 795"/>
                  <a:gd name="T103" fmla="*/ 571 h 708"/>
                  <a:gd name="T104" fmla="*/ 312 w 795"/>
                  <a:gd name="T105" fmla="*/ 568 h 708"/>
                  <a:gd name="T106" fmla="*/ 375 w 795"/>
                  <a:gd name="T107" fmla="*/ 415 h 708"/>
                  <a:gd name="T108" fmla="*/ 366 w 795"/>
                  <a:gd name="T109" fmla="*/ 409 h 708"/>
                  <a:gd name="T110" fmla="*/ 375 w 795"/>
                  <a:gd name="T111" fmla="*/ 415 h 708"/>
                  <a:gd name="T112" fmla="*/ 382 w 795"/>
                  <a:gd name="T113" fmla="*/ 203 h 708"/>
                  <a:gd name="T114" fmla="*/ 389 w 795"/>
                  <a:gd name="T115" fmla="*/ 199 h 708"/>
                  <a:gd name="T116" fmla="*/ 747 w 795"/>
                  <a:gd name="T117" fmla="*/ 345 h 708"/>
                  <a:gd name="T118" fmla="*/ 750 w 795"/>
                  <a:gd name="T119" fmla="*/ 341 h 708"/>
                  <a:gd name="T120" fmla="*/ 747 w 795"/>
                  <a:gd name="T121" fmla="*/ 345 h 7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795" h="708">
                    <a:moveTo>
                      <a:pt x="786" y="335"/>
                    </a:moveTo>
                    <a:cubicBezTo>
                      <a:pt x="781" y="331"/>
                      <a:pt x="776" y="327"/>
                      <a:pt x="770" y="324"/>
                    </a:cubicBezTo>
                    <a:cubicBezTo>
                      <a:pt x="754" y="314"/>
                      <a:pt x="736" y="308"/>
                      <a:pt x="717" y="302"/>
                    </a:cubicBezTo>
                    <a:cubicBezTo>
                      <a:pt x="683" y="292"/>
                      <a:pt x="648" y="290"/>
                      <a:pt x="613" y="286"/>
                    </a:cubicBezTo>
                    <a:cubicBezTo>
                      <a:pt x="587" y="284"/>
                      <a:pt x="562" y="281"/>
                      <a:pt x="536" y="279"/>
                    </a:cubicBezTo>
                    <a:cubicBezTo>
                      <a:pt x="529" y="278"/>
                      <a:pt x="524" y="274"/>
                      <a:pt x="523" y="267"/>
                    </a:cubicBezTo>
                    <a:cubicBezTo>
                      <a:pt x="516" y="238"/>
                      <a:pt x="508" y="209"/>
                      <a:pt x="502" y="179"/>
                    </a:cubicBezTo>
                    <a:cubicBezTo>
                      <a:pt x="492" y="131"/>
                      <a:pt x="480" y="84"/>
                      <a:pt x="465" y="37"/>
                    </a:cubicBezTo>
                    <a:cubicBezTo>
                      <a:pt x="462" y="30"/>
                      <a:pt x="460" y="22"/>
                      <a:pt x="457" y="16"/>
                    </a:cubicBezTo>
                    <a:cubicBezTo>
                      <a:pt x="454" y="9"/>
                      <a:pt x="450" y="2"/>
                      <a:pt x="442" y="1"/>
                    </a:cubicBezTo>
                    <a:cubicBezTo>
                      <a:pt x="432" y="0"/>
                      <a:pt x="428" y="7"/>
                      <a:pt x="425" y="14"/>
                    </a:cubicBezTo>
                    <a:cubicBezTo>
                      <a:pt x="421" y="23"/>
                      <a:pt x="417" y="32"/>
                      <a:pt x="414" y="41"/>
                    </a:cubicBezTo>
                    <a:cubicBezTo>
                      <a:pt x="407" y="61"/>
                      <a:pt x="399" y="80"/>
                      <a:pt x="389" y="99"/>
                    </a:cubicBezTo>
                    <a:cubicBezTo>
                      <a:pt x="360" y="152"/>
                      <a:pt x="329" y="203"/>
                      <a:pt x="304" y="258"/>
                    </a:cubicBezTo>
                    <a:cubicBezTo>
                      <a:pt x="299" y="268"/>
                      <a:pt x="292" y="272"/>
                      <a:pt x="281" y="271"/>
                    </a:cubicBezTo>
                    <a:cubicBezTo>
                      <a:pt x="250" y="270"/>
                      <a:pt x="219" y="268"/>
                      <a:pt x="188" y="264"/>
                    </a:cubicBezTo>
                    <a:cubicBezTo>
                      <a:pt x="161" y="260"/>
                      <a:pt x="133" y="256"/>
                      <a:pt x="106" y="253"/>
                    </a:cubicBezTo>
                    <a:cubicBezTo>
                      <a:pt x="84" y="251"/>
                      <a:pt x="63" y="250"/>
                      <a:pt x="41" y="253"/>
                    </a:cubicBezTo>
                    <a:cubicBezTo>
                      <a:pt x="28" y="254"/>
                      <a:pt x="11" y="252"/>
                      <a:pt x="5" y="267"/>
                    </a:cubicBezTo>
                    <a:cubicBezTo>
                      <a:pt x="0" y="280"/>
                      <a:pt x="13" y="291"/>
                      <a:pt x="21" y="300"/>
                    </a:cubicBezTo>
                    <a:cubicBezTo>
                      <a:pt x="36" y="315"/>
                      <a:pt x="51" y="331"/>
                      <a:pt x="68" y="344"/>
                    </a:cubicBezTo>
                    <a:cubicBezTo>
                      <a:pt x="105" y="374"/>
                      <a:pt x="143" y="404"/>
                      <a:pt x="181" y="433"/>
                    </a:cubicBezTo>
                    <a:cubicBezTo>
                      <a:pt x="196" y="445"/>
                      <a:pt x="196" y="446"/>
                      <a:pt x="189" y="462"/>
                    </a:cubicBezTo>
                    <a:cubicBezTo>
                      <a:pt x="165" y="513"/>
                      <a:pt x="143" y="564"/>
                      <a:pt x="122" y="616"/>
                    </a:cubicBezTo>
                    <a:cubicBezTo>
                      <a:pt x="119" y="623"/>
                      <a:pt x="116" y="632"/>
                      <a:pt x="114" y="640"/>
                    </a:cubicBezTo>
                    <a:cubicBezTo>
                      <a:pt x="111" y="649"/>
                      <a:pt x="116" y="656"/>
                      <a:pt x="126" y="658"/>
                    </a:cubicBezTo>
                    <a:cubicBezTo>
                      <a:pt x="139" y="660"/>
                      <a:pt x="152" y="659"/>
                      <a:pt x="164" y="656"/>
                    </a:cubicBezTo>
                    <a:cubicBezTo>
                      <a:pt x="191" y="652"/>
                      <a:pt x="215" y="641"/>
                      <a:pt x="239" y="629"/>
                    </a:cubicBezTo>
                    <a:cubicBezTo>
                      <a:pt x="274" y="611"/>
                      <a:pt x="310" y="593"/>
                      <a:pt x="345" y="574"/>
                    </a:cubicBezTo>
                    <a:cubicBezTo>
                      <a:pt x="355" y="569"/>
                      <a:pt x="364" y="568"/>
                      <a:pt x="374" y="577"/>
                    </a:cubicBezTo>
                    <a:cubicBezTo>
                      <a:pt x="425" y="623"/>
                      <a:pt x="487" y="653"/>
                      <a:pt x="544" y="690"/>
                    </a:cubicBezTo>
                    <a:cubicBezTo>
                      <a:pt x="555" y="697"/>
                      <a:pt x="567" y="701"/>
                      <a:pt x="579" y="706"/>
                    </a:cubicBezTo>
                    <a:cubicBezTo>
                      <a:pt x="583" y="708"/>
                      <a:pt x="588" y="708"/>
                      <a:pt x="592" y="708"/>
                    </a:cubicBezTo>
                    <a:cubicBezTo>
                      <a:pt x="598" y="708"/>
                      <a:pt x="602" y="705"/>
                      <a:pt x="603" y="699"/>
                    </a:cubicBezTo>
                    <a:cubicBezTo>
                      <a:pt x="603" y="694"/>
                      <a:pt x="603" y="688"/>
                      <a:pt x="602" y="683"/>
                    </a:cubicBezTo>
                    <a:cubicBezTo>
                      <a:pt x="596" y="651"/>
                      <a:pt x="596" y="619"/>
                      <a:pt x="593" y="587"/>
                    </a:cubicBezTo>
                    <a:cubicBezTo>
                      <a:pt x="591" y="563"/>
                      <a:pt x="587" y="538"/>
                      <a:pt x="583" y="514"/>
                    </a:cubicBezTo>
                    <a:cubicBezTo>
                      <a:pt x="582" y="506"/>
                      <a:pt x="580" y="497"/>
                      <a:pt x="578" y="489"/>
                    </a:cubicBezTo>
                    <a:cubicBezTo>
                      <a:pt x="577" y="481"/>
                      <a:pt x="580" y="477"/>
                      <a:pt x="586" y="474"/>
                    </a:cubicBezTo>
                    <a:cubicBezTo>
                      <a:pt x="617" y="461"/>
                      <a:pt x="647" y="447"/>
                      <a:pt x="677" y="434"/>
                    </a:cubicBezTo>
                    <a:cubicBezTo>
                      <a:pt x="704" y="422"/>
                      <a:pt x="729" y="408"/>
                      <a:pt x="751" y="389"/>
                    </a:cubicBezTo>
                    <a:cubicBezTo>
                      <a:pt x="763" y="378"/>
                      <a:pt x="776" y="368"/>
                      <a:pt x="787" y="357"/>
                    </a:cubicBezTo>
                    <a:cubicBezTo>
                      <a:pt x="795" y="350"/>
                      <a:pt x="794" y="342"/>
                      <a:pt x="786" y="335"/>
                    </a:cubicBezTo>
                    <a:close/>
                    <a:moveTo>
                      <a:pt x="111" y="361"/>
                    </a:moveTo>
                    <a:cubicBezTo>
                      <a:pt x="110" y="360"/>
                      <a:pt x="108" y="359"/>
                      <a:pt x="107" y="357"/>
                    </a:cubicBezTo>
                    <a:cubicBezTo>
                      <a:pt x="109" y="358"/>
                      <a:pt x="111" y="358"/>
                      <a:pt x="112" y="359"/>
                    </a:cubicBezTo>
                    <a:cubicBezTo>
                      <a:pt x="113" y="360"/>
                      <a:pt x="114" y="362"/>
                      <a:pt x="115" y="363"/>
                    </a:cubicBezTo>
                    <a:cubicBezTo>
                      <a:pt x="114" y="363"/>
                      <a:pt x="112" y="362"/>
                      <a:pt x="111" y="361"/>
                    </a:cubicBezTo>
                    <a:close/>
                    <a:moveTo>
                      <a:pt x="176" y="292"/>
                    </a:moveTo>
                    <a:cubicBezTo>
                      <a:pt x="176" y="291"/>
                      <a:pt x="175" y="291"/>
                      <a:pt x="175" y="290"/>
                    </a:cubicBezTo>
                    <a:cubicBezTo>
                      <a:pt x="176" y="288"/>
                      <a:pt x="178" y="288"/>
                      <a:pt x="180" y="289"/>
                    </a:cubicBezTo>
                    <a:cubicBezTo>
                      <a:pt x="180" y="290"/>
                      <a:pt x="180" y="291"/>
                      <a:pt x="181" y="291"/>
                    </a:cubicBezTo>
                    <a:cubicBezTo>
                      <a:pt x="179" y="292"/>
                      <a:pt x="178" y="292"/>
                      <a:pt x="176" y="292"/>
                    </a:cubicBezTo>
                    <a:close/>
                    <a:moveTo>
                      <a:pt x="143" y="642"/>
                    </a:moveTo>
                    <a:cubicBezTo>
                      <a:pt x="141" y="643"/>
                      <a:pt x="138" y="642"/>
                      <a:pt x="139" y="639"/>
                    </a:cubicBezTo>
                    <a:cubicBezTo>
                      <a:pt x="139" y="637"/>
                      <a:pt x="141" y="636"/>
                      <a:pt x="142" y="634"/>
                    </a:cubicBezTo>
                    <a:cubicBezTo>
                      <a:pt x="145" y="633"/>
                      <a:pt x="146" y="634"/>
                      <a:pt x="146" y="637"/>
                    </a:cubicBezTo>
                    <a:cubicBezTo>
                      <a:pt x="146" y="639"/>
                      <a:pt x="145" y="641"/>
                      <a:pt x="143" y="642"/>
                    </a:cubicBezTo>
                    <a:close/>
                    <a:moveTo>
                      <a:pt x="174" y="587"/>
                    </a:moveTo>
                    <a:cubicBezTo>
                      <a:pt x="171" y="592"/>
                      <a:pt x="168" y="596"/>
                      <a:pt x="164" y="600"/>
                    </a:cubicBezTo>
                    <a:cubicBezTo>
                      <a:pt x="164" y="600"/>
                      <a:pt x="162" y="600"/>
                      <a:pt x="161" y="600"/>
                    </a:cubicBezTo>
                    <a:cubicBezTo>
                      <a:pt x="161" y="599"/>
                      <a:pt x="160" y="598"/>
                      <a:pt x="160" y="597"/>
                    </a:cubicBezTo>
                    <a:cubicBezTo>
                      <a:pt x="162" y="593"/>
                      <a:pt x="164" y="588"/>
                      <a:pt x="167" y="584"/>
                    </a:cubicBezTo>
                    <a:cubicBezTo>
                      <a:pt x="170" y="584"/>
                      <a:pt x="172" y="585"/>
                      <a:pt x="174" y="585"/>
                    </a:cubicBezTo>
                    <a:cubicBezTo>
                      <a:pt x="174" y="585"/>
                      <a:pt x="174" y="587"/>
                      <a:pt x="174" y="587"/>
                    </a:cubicBezTo>
                    <a:close/>
                    <a:moveTo>
                      <a:pt x="185" y="612"/>
                    </a:moveTo>
                    <a:cubicBezTo>
                      <a:pt x="185" y="612"/>
                      <a:pt x="184" y="612"/>
                      <a:pt x="183" y="611"/>
                    </a:cubicBezTo>
                    <a:cubicBezTo>
                      <a:pt x="184" y="611"/>
                      <a:pt x="184" y="610"/>
                      <a:pt x="185" y="609"/>
                    </a:cubicBezTo>
                    <a:cubicBezTo>
                      <a:pt x="185" y="609"/>
                      <a:pt x="186" y="610"/>
                      <a:pt x="187" y="610"/>
                    </a:cubicBezTo>
                    <a:cubicBezTo>
                      <a:pt x="186" y="611"/>
                      <a:pt x="186" y="612"/>
                      <a:pt x="185" y="612"/>
                    </a:cubicBezTo>
                    <a:close/>
                    <a:moveTo>
                      <a:pt x="187" y="380"/>
                    </a:moveTo>
                    <a:cubicBezTo>
                      <a:pt x="187" y="381"/>
                      <a:pt x="185" y="380"/>
                      <a:pt x="185" y="379"/>
                    </a:cubicBezTo>
                    <a:cubicBezTo>
                      <a:pt x="183" y="377"/>
                      <a:pt x="184" y="376"/>
                      <a:pt x="187" y="376"/>
                    </a:cubicBezTo>
                    <a:cubicBezTo>
                      <a:pt x="188" y="377"/>
                      <a:pt x="188" y="377"/>
                      <a:pt x="189" y="378"/>
                    </a:cubicBezTo>
                    <a:cubicBezTo>
                      <a:pt x="188" y="379"/>
                      <a:pt x="188" y="380"/>
                      <a:pt x="187" y="380"/>
                    </a:cubicBezTo>
                    <a:close/>
                    <a:moveTo>
                      <a:pt x="211" y="331"/>
                    </a:moveTo>
                    <a:cubicBezTo>
                      <a:pt x="211" y="331"/>
                      <a:pt x="210" y="331"/>
                      <a:pt x="210" y="331"/>
                    </a:cubicBezTo>
                    <a:cubicBezTo>
                      <a:pt x="206" y="337"/>
                      <a:pt x="201" y="340"/>
                      <a:pt x="194" y="338"/>
                    </a:cubicBezTo>
                    <a:cubicBezTo>
                      <a:pt x="189" y="337"/>
                      <a:pt x="182" y="329"/>
                      <a:pt x="184" y="327"/>
                    </a:cubicBezTo>
                    <a:cubicBezTo>
                      <a:pt x="188" y="324"/>
                      <a:pt x="192" y="325"/>
                      <a:pt x="196" y="326"/>
                    </a:cubicBezTo>
                    <a:cubicBezTo>
                      <a:pt x="201" y="328"/>
                      <a:pt x="206" y="329"/>
                      <a:pt x="211" y="331"/>
                    </a:cubicBezTo>
                    <a:cubicBezTo>
                      <a:pt x="211" y="331"/>
                      <a:pt x="211" y="331"/>
                      <a:pt x="211" y="331"/>
                    </a:cubicBezTo>
                    <a:close/>
                    <a:moveTo>
                      <a:pt x="231" y="567"/>
                    </a:moveTo>
                    <a:cubicBezTo>
                      <a:pt x="229" y="567"/>
                      <a:pt x="227" y="566"/>
                      <a:pt x="226" y="566"/>
                    </a:cubicBezTo>
                    <a:cubicBezTo>
                      <a:pt x="226" y="565"/>
                      <a:pt x="226" y="564"/>
                      <a:pt x="227" y="564"/>
                    </a:cubicBezTo>
                    <a:cubicBezTo>
                      <a:pt x="228" y="564"/>
                      <a:pt x="230" y="564"/>
                      <a:pt x="232" y="564"/>
                    </a:cubicBezTo>
                    <a:cubicBezTo>
                      <a:pt x="231" y="565"/>
                      <a:pt x="231" y="567"/>
                      <a:pt x="231" y="567"/>
                    </a:cubicBezTo>
                    <a:close/>
                    <a:moveTo>
                      <a:pt x="235" y="369"/>
                    </a:moveTo>
                    <a:cubicBezTo>
                      <a:pt x="235" y="369"/>
                      <a:pt x="233" y="368"/>
                      <a:pt x="233" y="368"/>
                    </a:cubicBezTo>
                    <a:cubicBezTo>
                      <a:pt x="233" y="367"/>
                      <a:pt x="234" y="365"/>
                      <a:pt x="235" y="364"/>
                    </a:cubicBezTo>
                    <a:cubicBezTo>
                      <a:pt x="236" y="364"/>
                      <a:pt x="237" y="364"/>
                      <a:pt x="239" y="365"/>
                    </a:cubicBezTo>
                    <a:cubicBezTo>
                      <a:pt x="238" y="366"/>
                      <a:pt x="237" y="368"/>
                      <a:pt x="235" y="369"/>
                    </a:cubicBezTo>
                    <a:close/>
                    <a:moveTo>
                      <a:pt x="250" y="523"/>
                    </a:moveTo>
                    <a:cubicBezTo>
                      <a:pt x="248" y="525"/>
                      <a:pt x="245" y="523"/>
                      <a:pt x="243" y="521"/>
                    </a:cubicBezTo>
                    <a:cubicBezTo>
                      <a:pt x="243" y="519"/>
                      <a:pt x="242" y="516"/>
                      <a:pt x="243" y="516"/>
                    </a:cubicBezTo>
                    <a:cubicBezTo>
                      <a:pt x="245" y="514"/>
                      <a:pt x="248" y="516"/>
                      <a:pt x="249" y="518"/>
                    </a:cubicBezTo>
                    <a:cubicBezTo>
                      <a:pt x="250" y="519"/>
                      <a:pt x="251" y="523"/>
                      <a:pt x="250" y="523"/>
                    </a:cubicBezTo>
                    <a:close/>
                    <a:moveTo>
                      <a:pt x="279" y="447"/>
                    </a:moveTo>
                    <a:cubicBezTo>
                      <a:pt x="278" y="447"/>
                      <a:pt x="277" y="446"/>
                      <a:pt x="276" y="445"/>
                    </a:cubicBezTo>
                    <a:cubicBezTo>
                      <a:pt x="275" y="442"/>
                      <a:pt x="276" y="441"/>
                      <a:pt x="279" y="443"/>
                    </a:cubicBezTo>
                    <a:cubicBezTo>
                      <a:pt x="279" y="443"/>
                      <a:pt x="280" y="444"/>
                      <a:pt x="280" y="445"/>
                    </a:cubicBezTo>
                    <a:cubicBezTo>
                      <a:pt x="280" y="446"/>
                      <a:pt x="279" y="446"/>
                      <a:pt x="279" y="447"/>
                    </a:cubicBezTo>
                    <a:close/>
                    <a:moveTo>
                      <a:pt x="309" y="572"/>
                    </a:moveTo>
                    <a:cubicBezTo>
                      <a:pt x="309" y="572"/>
                      <a:pt x="307" y="572"/>
                      <a:pt x="306" y="571"/>
                    </a:cubicBezTo>
                    <a:cubicBezTo>
                      <a:pt x="307" y="570"/>
                      <a:pt x="308" y="568"/>
                      <a:pt x="309" y="567"/>
                    </a:cubicBezTo>
                    <a:cubicBezTo>
                      <a:pt x="310" y="567"/>
                      <a:pt x="311" y="567"/>
                      <a:pt x="312" y="568"/>
                    </a:cubicBezTo>
                    <a:cubicBezTo>
                      <a:pt x="311" y="569"/>
                      <a:pt x="310" y="571"/>
                      <a:pt x="309" y="572"/>
                    </a:cubicBezTo>
                    <a:close/>
                    <a:moveTo>
                      <a:pt x="375" y="415"/>
                    </a:moveTo>
                    <a:cubicBezTo>
                      <a:pt x="372" y="415"/>
                      <a:pt x="370" y="415"/>
                      <a:pt x="367" y="414"/>
                    </a:cubicBezTo>
                    <a:cubicBezTo>
                      <a:pt x="365" y="413"/>
                      <a:pt x="364" y="411"/>
                      <a:pt x="366" y="409"/>
                    </a:cubicBezTo>
                    <a:cubicBezTo>
                      <a:pt x="369" y="406"/>
                      <a:pt x="373" y="407"/>
                      <a:pt x="376" y="410"/>
                    </a:cubicBezTo>
                    <a:cubicBezTo>
                      <a:pt x="376" y="411"/>
                      <a:pt x="376" y="415"/>
                      <a:pt x="375" y="415"/>
                    </a:cubicBezTo>
                    <a:close/>
                    <a:moveTo>
                      <a:pt x="390" y="204"/>
                    </a:moveTo>
                    <a:cubicBezTo>
                      <a:pt x="387" y="206"/>
                      <a:pt x="384" y="207"/>
                      <a:pt x="382" y="203"/>
                    </a:cubicBezTo>
                    <a:cubicBezTo>
                      <a:pt x="380" y="200"/>
                      <a:pt x="382" y="198"/>
                      <a:pt x="384" y="197"/>
                    </a:cubicBezTo>
                    <a:cubicBezTo>
                      <a:pt x="386" y="196"/>
                      <a:pt x="388" y="198"/>
                      <a:pt x="389" y="199"/>
                    </a:cubicBezTo>
                    <a:cubicBezTo>
                      <a:pt x="390" y="200"/>
                      <a:pt x="390" y="203"/>
                      <a:pt x="390" y="204"/>
                    </a:cubicBezTo>
                    <a:close/>
                    <a:moveTo>
                      <a:pt x="747" y="345"/>
                    </a:moveTo>
                    <a:cubicBezTo>
                      <a:pt x="747" y="344"/>
                      <a:pt x="746" y="343"/>
                      <a:pt x="746" y="343"/>
                    </a:cubicBezTo>
                    <a:cubicBezTo>
                      <a:pt x="747" y="342"/>
                      <a:pt x="748" y="341"/>
                      <a:pt x="750" y="341"/>
                    </a:cubicBezTo>
                    <a:cubicBezTo>
                      <a:pt x="750" y="341"/>
                      <a:pt x="751" y="342"/>
                      <a:pt x="751" y="343"/>
                    </a:cubicBezTo>
                    <a:cubicBezTo>
                      <a:pt x="750" y="343"/>
                      <a:pt x="748" y="344"/>
                      <a:pt x="747" y="345"/>
                    </a:cubicBezTo>
                    <a:close/>
                  </a:path>
                </a:pathLst>
              </a:cu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  <p:sp>
            <p:nvSpPr>
              <p:cNvPr id="169" name="Freeform 155"/>
              <p:cNvSpPr>
                <a:spLocks noEditPoints="1"/>
              </p:cNvSpPr>
              <p:nvPr>
                <p:custDataLst>
                  <p:tags r:id="rId16"/>
                </p:custDataLst>
              </p:nvPr>
            </p:nvSpPr>
            <p:spPr bwMode="auto">
              <a:xfrm flipV="1">
                <a:off x="6825" y="3172"/>
                <a:ext cx="164" cy="146"/>
              </a:xfrm>
              <a:custGeom>
                <a:gdLst>
                  <a:gd name="T0" fmla="*/ 770 w 795"/>
                  <a:gd name="T1" fmla="*/ 324 h 708"/>
                  <a:gd name="T2" fmla="*/ 612 w 795"/>
                  <a:gd name="T3" fmla="*/ 286 h 708"/>
                  <a:gd name="T4" fmla="*/ 522 w 795"/>
                  <a:gd name="T5" fmla="*/ 266 h 708"/>
                  <a:gd name="T6" fmla="*/ 464 w 795"/>
                  <a:gd name="T7" fmla="*/ 36 h 708"/>
                  <a:gd name="T8" fmla="*/ 441 w 795"/>
                  <a:gd name="T9" fmla="*/ 1 h 708"/>
                  <a:gd name="T10" fmla="*/ 414 w 795"/>
                  <a:gd name="T11" fmla="*/ 40 h 708"/>
                  <a:gd name="T12" fmla="*/ 303 w 795"/>
                  <a:gd name="T13" fmla="*/ 257 h 708"/>
                  <a:gd name="T14" fmla="*/ 188 w 795"/>
                  <a:gd name="T15" fmla="*/ 263 h 708"/>
                  <a:gd name="T16" fmla="*/ 41 w 795"/>
                  <a:gd name="T17" fmla="*/ 252 h 708"/>
                  <a:gd name="T18" fmla="*/ 21 w 795"/>
                  <a:gd name="T19" fmla="*/ 299 h 708"/>
                  <a:gd name="T20" fmla="*/ 181 w 795"/>
                  <a:gd name="T21" fmla="*/ 433 h 708"/>
                  <a:gd name="T22" fmla="*/ 122 w 795"/>
                  <a:gd name="T23" fmla="*/ 615 h 708"/>
                  <a:gd name="T24" fmla="*/ 126 w 795"/>
                  <a:gd name="T25" fmla="*/ 658 h 708"/>
                  <a:gd name="T26" fmla="*/ 239 w 795"/>
                  <a:gd name="T27" fmla="*/ 628 h 708"/>
                  <a:gd name="T28" fmla="*/ 373 w 795"/>
                  <a:gd name="T29" fmla="*/ 576 h 708"/>
                  <a:gd name="T30" fmla="*/ 579 w 795"/>
                  <a:gd name="T31" fmla="*/ 706 h 708"/>
                  <a:gd name="T32" fmla="*/ 602 w 795"/>
                  <a:gd name="T33" fmla="*/ 698 h 708"/>
                  <a:gd name="T34" fmla="*/ 593 w 795"/>
                  <a:gd name="T35" fmla="*/ 587 h 708"/>
                  <a:gd name="T36" fmla="*/ 578 w 795"/>
                  <a:gd name="T37" fmla="*/ 488 h 708"/>
                  <a:gd name="T38" fmla="*/ 677 w 795"/>
                  <a:gd name="T39" fmla="*/ 433 h 708"/>
                  <a:gd name="T40" fmla="*/ 787 w 795"/>
                  <a:gd name="T41" fmla="*/ 356 h 708"/>
                  <a:gd name="T42" fmla="*/ 111 w 795"/>
                  <a:gd name="T43" fmla="*/ 361 h 708"/>
                  <a:gd name="T44" fmla="*/ 111 w 795"/>
                  <a:gd name="T45" fmla="*/ 359 h 708"/>
                  <a:gd name="T46" fmla="*/ 111 w 795"/>
                  <a:gd name="T47" fmla="*/ 361 h 708"/>
                  <a:gd name="T48" fmla="*/ 175 w 795"/>
                  <a:gd name="T49" fmla="*/ 290 h 708"/>
                  <a:gd name="T50" fmla="*/ 180 w 795"/>
                  <a:gd name="T51" fmla="*/ 291 h 708"/>
                  <a:gd name="T52" fmla="*/ 143 w 795"/>
                  <a:gd name="T53" fmla="*/ 642 h 708"/>
                  <a:gd name="T54" fmla="*/ 141 w 795"/>
                  <a:gd name="T55" fmla="*/ 633 h 708"/>
                  <a:gd name="T56" fmla="*/ 143 w 795"/>
                  <a:gd name="T57" fmla="*/ 642 h 708"/>
                  <a:gd name="T58" fmla="*/ 164 w 795"/>
                  <a:gd name="T59" fmla="*/ 599 h 708"/>
                  <a:gd name="T60" fmla="*/ 159 w 795"/>
                  <a:gd name="T61" fmla="*/ 597 h 708"/>
                  <a:gd name="T62" fmla="*/ 173 w 795"/>
                  <a:gd name="T63" fmla="*/ 585 h 708"/>
                  <a:gd name="T64" fmla="*/ 185 w 795"/>
                  <a:gd name="T65" fmla="*/ 612 h 708"/>
                  <a:gd name="T66" fmla="*/ 184 w 795"/>
                  <a:gd name="T67" fmla="*/ 609 h 708"/>
                  <a:gd name="T68" fmla="*/ 185 w 795"/>
                  <a:gd name="T69" fmla="*/ 612 h 708"/>
                  <a:gd name="T70" fmla="*/ 184 w 795"/>
                  <a:gd name="T71" fmla="*/ 379 h 708"/>
                  <a:gd name="T72" fmla="*/ 189 w 795"/>
                  <a:gd name="T73" fmla="*/ 378 h 708"/>
                  <a:gd name="T74" fmla="*/ 210 w 795"/>
                  <a:gd name="T75" fmla="*/ 331 h 708"/>
                  <a:gd name="T76" fmla="*/ 193 w 795"/>
                  <a:gd name="T77" fmla="*/ 338 h 708"/>
                  <a:gd name="T78" fmla="*/ 195 w 795"/>
                  <a:gd name="T79" fmla="*/ 326 h 708"/>
                  <a:gd name="T80" fmla="*/ 210 w 795"/>
                  <a:gd name="T81" fmla="*/ 331 h 708"/>
                  <a:gd name="T82" fmla="*/ 225 w 795"/>
                  <a:gd name="T83" fmla="*/ 565 h 708"/>
                  <a:gd name="T84" fmla="*/ 231 w 795"/>
                  <a:gd name="T85" fmla="*/ 564 h 708"/>
                  <a:gd name="T86" fmla="*/ 235 w 795"/>
                  <a:gd name="T87" fmla="*/ 368 h 708"/>
                  <a:gd name="T88" fmla="*/ 234 w 795"/>
                  <a:gd name="T89" fmla="*/ 363 h 708"/>
                  <a:gd name="T90" fmla="*/ 235 w 795"/>
                  <a:gd name="T91" fmla="*/ 368 h 708"/>
                  <a:gd name="T92" fmla="*/ 243 w 795"/>
                  <a:gd name="T93" fmla="*/ 520 h 708"/>
                  <a:gd name="T94" fmla="*/ 249 w 795"/>
                  <a:gd name="T95" fmla="*/ 517 h 708"/>
                  <a:gd name="T96" fmla="*/ 278 w 795"/>
                  <a:gd name="T97" fmla="*/ 447 h 708"/>
                  <a:gd name="T98" fmla="*/ 278 w 795"/>
                  <a:gd name="T99" fmla="*/ 442 h 708"/>
                  <a:gd name="T100" fmla="*/ 278 w 795"/>
                  <a:gd name="T101" fmla="*/ 447 h 708"/>
                  <a:gd name="T102" fmla="*/ 306 w 795"/>
                  <a:gd name="T103" fmla="*/ 571 h 708"/>
                  <a:gd name="T104" fmla="*/ 311 w 795"/>
                  <a:gd name="T105" fmla="*/ 567 h 708"/>
                  <a:gd name="T106" fmla="*/ 375 w 795"/>
                  <a:gd name="T107" fmla="*/ 414 h 708"/>
                  <a:gd name="T108" fmla="*/ 365 w 795"/>
                  <a:gd name="T109" fmla="*/ 409 h 708"/>
                  <a:gd name="T110" fmla="*/ 375 w 795"/>
                  <a:gd name="T111" fmla="*/ 414 h 708"/>
                  <a:gd name="T112" fmla="*/ 381 w 795"/>
                  <a:gd name="T113" fmla="*/ 203 h 708"/>
                  <a:gd name="T114" fmla="*/ 389 w 795"/>
                  <a:gd name="T115" fmla="*/ 198 h 708"/>
                  <a:gd name="T116" fmla="*/ 747 w 795"/>
                  <a:gd name="T117" fmla="*/ 345 h 708"/>
                  <a:gd name="T118" fmla="*/ 749 w 795"/>
                  <a:gd name="T119" fmla="*/ 340 h 708"/>
                  <a:gd name="T120" fmla="*/ 747 w 795"/>
                  <a:gd name="T121" fmla="*/ 345 h 7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795" h="708">
                    <a:moveTo>
                      <a:pt x="786" y="335"/>
                    </a:moveTo>
                    <a:cubicBezTo>
                      <a:pt x="781" y="330"/>
                      <a:pt x="775" y="327"/>
                      <a:pt x="770" y="324"/>
                    </a:cubicBezTo>
                    <a:cubicBezTo>
                      <a:pt x="753" y="314"/>
                      <a:pt x="735" y="307"/>
                      <a:pt x="717" y="302"/>
                    </a:cubicBezTo>
                    <a:cubicBezTo>
                      <a:pt x="683" y="291"/>
                      <a:pt x="647" y="289"/>
                      <a:pt x="612" y="286"/>
                    </a:cubicBezTo>
                    <a:cubicBezTo>
                      <a:pt x="587" y="284"/>
                      <a:pt x="561" y="281"/>
                      <a:pt x="535" y="278"/>
                    </a:cubicBezTo>
                    <a:cubicBezTo>
                      <a:pt x="528" y="277"/>
                      <a:pt x="524" y="274"/>
                      <a:pt x="522" y="266"/>
                    </a:cubicBezTo>
                    <a:cubicBezTo>
                      <a:pt x="515" y="237"/>
                      <a:pt x="508" y="208"/>
                      <a:pt x="501" y="179"/>
                    </a:cubicBezTo>
                    <a:cubicBezTo>
                      <a:pt x="491" y="131"/>
                      <a:pt x="479" y="83"/>
                      <a:pt x="464" y="36"/>
                    </a:cubicBezTo>
                    <a:cubicBezTo>
                      <a:pt x="462" y="29"/>
                      <a:pt x="460" y="22"/>
                      <a:pt x="457" y="15"/>
                    </a:cubicBezTo>
                    <a:cubicBezTo>
                      <a:pt x="453" y="8"/>
                      <a:pt x="450" y="2"/>
                      <a:pt x="441" y="1"/>
                    </a:cubicBezTo>
                    <a:cubicBezTo>
                      <a:pt x="432" y="0"/>
                      <a:pt x="428" y="7"/>
                      <a:pt x="425" y="13"/>
                    </a:cubicBezTo>
                    <a:cubicBezTo>
                      <a:pt x="420" y="22"/>
                      <a:pt x="417" y="31"/>
                      <a:pt x="414" y="40"/>
                    </a:cubicBezTo>
                    <a:cubicBezTo>
                      <a:pt x="407" y="60"/>
                      <a:pt x="398" y="80"/>
                      <a:pt x="388" y="99"/>
                    </a:cubicBezTo>
                    <a:cubicBezTo>
                      <a:pt x="360" y="152"/>
                      <a:pt x="329" y="203"/>
                      <a:pt x="303" y="257"/>
                    </a:cubicBezTo>
                    <a:cubicBezTo>
                      <a:pt x="298" y="267"/>
                      <a:pt x="292" y="271"/>
                      <a:pt x="281" y="271"/>
                    </a:cubicBezTo>
                    <a:cubicBezTo>
                      <a:pt x="249" y="270"/>
                      <a:pt x="219" y="268"/>
                      <a:pt x="188" y="263"/>
                    </a:cubicBezTo>
                    <a:cubicBezTo>
                      <a:pt x="160" y="259"/>
                      <a:pt x="133" y="256"/>
                      <a:pt x="105" y="253"/>
                    </a:cubicBezTo>
                    <a:cubicBezTo>
                      <a:pt x="84" y="250"/>
                      <a:pt x="62" y="250"/>
                      <a:pt x="41" y="252"/>
                    </a:cubicBezTo>
                    <a:cubicBezTo>
                      <a:pt x="28" y="254"/>
                      <a:pt x="10" y="252"/>
                      <a:pt x="5" y="267"/>
                    </a:cubicBezTo>
                    <a:cubicBezTo>
                      <a:pt x="0" y="280"/>
                      <a:pt x="12" y="290"/>
                      <a:pt x="21" y="299"/>
                    </a:cubicBezTo>
                    <a:cubicBezTo>
                      <a:pt x="36" y="315"/>
                      <a:pt x="51" y="330"/>
                      <a:pt x="67" y="344"/>
                    </a:cubicBezTo>
                    <a:cubicBezTo>
                      <a:pt x="105" y="374"/>
                      <a:pt x="143" y="403"/>
                      <a:pt x="181" y="433"/>
                    </a:cubicBezTo>
                    <a:cubicBezTo>
                      <a:pt x="195" y="444"/>
                      <a:pt x="196" y="446"/>
                      <a:pt x="188" y="462"/>
                    </a:cubicBezTo>
                    <a:cubicBezTo>
                      <a:pt x="164" y="512"/>
                      <a:pt x="143" y="563"/>
                      <a:pt x="122" y="615"/>
                    </a:cubicBezTo>
                    <a:cubicBezTo>
                      <a:pt x="119" y="623"/>
                      <a:pt x="116" y="631"/>
                      <a:pt x="113" y="639"/>
                    </a:cubicBezTo>
                    <a:cubicBezTo>
                      <a:pt x="110" y="649"/>
                      <a:pt x="115" y="656"/>
                      <a:pt x="126" y="658"/>
                    </a:cubicBezTo>
                    <a:cubicBezTo>
                      <a:pt x="138" y="660"/>
                      <a:pt x="151" y="658"/>
                      <a:pt x="164" y="656"/>
                    </a:cubicBezTo>
                    <a:cubicBezTo>
                      <a:pt x="190" y="651"/>
                      <a:pt x="215" y="641"/>
                      <a:pt x="239" y="628"/>
                    </a:cubicBezTo>
                    <a:cubicBezTo>
                      <a:pt x="274" y="610"/>
                      <a:pt x="309" y="592"/>
                      <a:pt x="344" y="574"/>
                    </a:cubicBezTo>
                    <a:cubicBezTo>
                      <a:pt x="355" y="569"/>
                      <a:pt x="364" y="567"/>
                      <a:pt x="373" y="576"/>
                    </a:cubicBezTo>
                    <a:cubicBezTo>
                      <a:pt x="425" y="622"/>
                      <a:pt x="487" y="652"/>
                      <a:pt x="544" y="690"/>
                    </a:cubicBezTo>
                    <a:cubicBezTo>
                      <a:pt x="554" y="697"/>
                      <a:pt x="567" y="701"/>
                      <a:pt x="579" y="706"/>
                    </a:cubicBezTo>
                    <a:cubicBezTo>
                      <a:pt x="582" y="708"/>
                      <a:pt x="587" y="708"/>
                      <a:pt x="591" y="708"/>
                    </a:cubicBezTo>
                    <a:cubicBezTo>
                      <a:pt x="597" y="708"/>
                      <a:pt x="602" y="704"/>
                      <a:pt x="602" y="698"/>
                    </a:cubicBezTo>
                    <a:cubicBezTo>
                      <a:pt x="603" y="693"/>
                      <a:pt x="603" y="688"/>
                      <a:pt x="602" y="682"/>
                    </a:cubicBezTo>
                    <a:cubicBezTo>
                      <a:pt x="596" y="651"/>
                      <a:pt x="596" y="619"/>
                      <a:pt x="593" y="587"/>
                    </a:cubicBezTo>
                    <a:cubicBezTo>
                      <a:pt x="591" y="562"/>
                      <a:pt x="586" y="538"/>
                      <a:pt x="583" y="514"/>
                    </a:cubicBezTo>
                    <a:cubicBezTo>
                      <a:pt x="581" y="505"/>
                      <a:pt x="580" y="497"/>
                      <a:pt x="578" y="488"/>
                    </a:cubicBezTo>
                    <a:cubicBezTo>
                      <a:pt x="576" y="481"/>
                      <a:pt x="579" y="476"/>
                      <a:pt x="586" y="473"/>
                    </a:cubicBezTo>
                    <a:cubicBezTo>
                      <a:pt x="616" y="460"/>
                      <a:pt x="647" y="446"/>
                      <a:pt x="677" y="433"/>
                    </a:cubicBezTo>
                    <a:cubicBezTo>
                      <a:pt x="703" y="421"/>
                      <a:pt x="728" y="407"/>
                      <a:pt x="751" y="388"/>
                    </a:cubicBezTo>
                    <a:cubicBezTo>
                      <a:pt x="763" y="378"/>
                      <a:pt x="775" y="367"/>
                      <a:pt x="787" y="356"/>
                    </a:cubicBezTo>
                    <a:cubicBezTo>
                      <a:pt x="795" y="349"/>
                      <a:pt x="794" y="342"/>
                      <a:pt x="786" y="335"/>
                    </a:cubicBezTo>
                    <a:close/>
                    <a:moveTo>
                      <a:pt x="111" y="361"/>
                    </a:moveTo>
                    <a:cubicBezTo>
                      <a:pt x="109" y="360"/>
                      <a:pt x="108" y="358"/>
                      <a:pt x="107" y="357"/>
                    </a:cubicBezTo>
                    <a:cubicBezTo>
                      <a:pt x="108" y="357"/>
                      <a:pt x="110" y="358"/>
                      <a:pt x="111" y="359"/>
                    </a:cubicBezTo>
                    <a:cubicBezTo>
                      <a:pt x="113" y="359"/>
                      <a:pt x="114" y="361"/>
                      <a:pt x="115" y="363"/>
                    </a:cubicBezTo>
                    <a:cubicBezTo>
                      <a:pt x="113" y="362"/>
                      <a:pt x="112" y="362"/>
                      <a:pt x="111" y="361"/>
                    </a:cubicBezTo>
                    <a:close/>
                    <a:moveTo>
                      <a:pt x="176" y="292"/>
                    </a:moveTo>
                    <a:cubicBezTo>
                      <a:pt x="175" y="291"/>
                      <a:pt x="175" y="290"/>
                      <a:pt x="175" y="290"/>
                    </a:cubicBezTo>
                    <a:cubicBezTo>
                      <a:pt x="176" y="287"/>
                      <a:pt x="177" y="287"/>
                      <a:pt x="179" y="289"/>
                    </a:cubicBezTo>
                    <a:cubicBezTo>
                      <a:pt x="180" y="289"/>
                      <a:pt x="180" y="290"/>
                      <a:pt x="180" y="291"/>
                    </a:cubicBezTo>
                    <a:cubicBezTo>
                      <a:pt x="179" y="291"/>
                      <a:pt x="177" y="291"/>
                      <a:pt x="176" y="292"/>
                    </a:cubicBezTo>
                    <a:close/>
                    <a:moveTo>
                      <a:pt x="143" y="642"/>
                    </a:moveTo>
                    <a:cubicBezTo>
                      <a:pt x="140" y="643"/>
                      <a:pt x="138" y="641"/>
                      <a:pt x="138" y="639"/>
                    </a:cubicBezTo>
                    <a:cubicBezTo>
                      <a:pt x="138" y="637"/>
                      <a:pt x="140" y="635"/>
                      <a:pt x="141" y="633"/>
                    </a:cubicBezTo>
                    <a:cubicBezTo>
                      <a:pt x="144" y="633"/>
                      <a:pt x="146" y="634"/>
                      <a:pt x="145" y="636"/>
                    </a:cubicBezTo>
                    <a:cubicBezTo>
                      <a:pt x="145" y="638"/>
                      <a:pt x="144" y="641"/>
                      <a:pt x="143" y="642"/>
                    </a:cubicBezTo>
                    <a:close/>
                    <a:moveTo>
                      <a:pt x="174" y="587"/>
                    </a:moveTo>
                    <a:cubicBezTo>
                      <a:pt x="170" y="591"/>
                      <a:pt x="167" y="595"/>
                      <a:pt x="164" y="599"/>
                    </a:cubicBezTo>
                    <a:cubicBezTo>
                      <a:pt x="163" y="600"/>
                      <a:pt x="162" y="600"/>
                      <a:pt x="161" y="599"/>
                    </a:cubicBezTo>
                    <a:cubicBezTo>
                      <a:pt x="160" y="599"/>
                      <a:pt x="159" y="597"/>
                      <a:pt x="159" y="597"/>
                    </a:cubicBezTo>
                    <a:cubicBezTo>
                      <a:pt x="161" y="592"/>
                      <a:pt x="164" y="587"/>
                      <a:pt x="166" y="583"/>
                    </a:cubicBezTo>
                    <a:cubicBezTo>
                      <a:pt x="169" y="584"/>
                      <a:pt x="171" y="584"/>
                      <a:pt x="173" y="585"/>
                    </a:cubicBezTo>
                    <a:cubicBezTo>
                      <a:pt x="174" y="585"/>
                      <a:pt x="174" y="587"/>
                      <a:pt x="174" y="587"/>
                    </a:cubicBezTo>
                    <a:close/>
                    <a:moveTo>
                      <a:pt x="185" y="612"/>
                    </a:moveTo>
                    <a:cubicBezTo>
                      <a:pt x="184" y="612"/>
                      <a:pt x="183" y="611"/>
                      <a:pt x="183" y="611"/>
                    </a:cubicBezTo>
                    <a:cubicBezTo>
                      <a:pt x="183" y="610"/>
                      <a:pt x="184" y="609"/>
                      <a:pt x="184" y="609"/>
                    </a:cubicBezTo>
                    <a:cubicBezTo>
                      <a:pt x="185" y="608"/>
                      <a:pt x="186" y="609"/>
                      <a:pt x="186" y="610"/>
                    </a:cubicBezTo>
                    <a:cubicBezTo>
                      <a:pt x="186" y="610"/>
                      <a:pt x="185" y="611"/>
                      <a:pt x="185" y="612"/>
                    </a:cubicBezTo>
                    <a:close/>
                    <a:moveTo>
                      <a:pt x="187" y="380"/>
                    </a:moveTo>
                    <a:cubicBezTo>
                      <a:pt x="186" y="380"/>
                      <a:pt x="185" y="380"/>
                      <a:pt x="184" y="379"/>
                    </a:cubicBezTo>
                    <a:cubicBezTo>
                      <a:pt x="182" y="376"/>
                      <a:pt x="183" y="375"/>
                      <a:pt x="186" y="376"/>
                    </a:cubicBezTo>
                    <a:cubicBezTo>
                      <a:pt x="187" y="376"/>
                      <a:pt x="188" y="377"/>
                      <a:pt x="189" y="378"/>
                    </a:cubicBezTo>
                    <a:cubicBezTo>
                      <a:pt x="188" y="378"/>
                      <a:pt x="187" y="380"/>
                      <a:pt x="187" y="380"/>
                    </a:cubicBezTo>
                    <a:close/>
                    <a:moveTo>
                      <a:pt x="210" y="331"/>
                    </a:moveTo>
                    <a:cubicBezTo>
                      <a:pt x="210" y="331"/>
                      <a:pt x="210" y="331"/>
                      <a:pt x="209" y="331"/>
                    </a:cubicBezTo>
                    <a:cubicBezTo>
                      <a:pt x="205" y="336"/>
                      <a:pt x="200" y="339"/>
                      <a:pt x="193" y="338"/>
                    </a:cubicBezTo>
                    <a:cubicBezTo>
                      <a:pt x="188" y="336"/>
                      <a:pt x="181" y="329"/>
                      <a:pt x="184" y="327"/>
                    </a:cubicBezTo>
                    <a:cubicBezTo>
                      <a:pt x="187" y="324"/>
                      <a:pt x="191" y="324"/>
                      <a:pt x="195" y="326"/>
                    </a:cubicBezTo>
                    <a:cubicBezTo>
                      <a:pt x="200" y="327"/>
                      <a:pt x="205" y="329"/>
                      <a:pt x="210" y="331"/>
                    </a:cubicBezTo>
                    <a:cubicBezTo>
                      <a:pt x="210" y="331"/>
                      <a:pt x="210" y="331"/>
                      <a:pt x="210" y="331"/>
                    </a:cubicBezTo>
                    <a:close/>
                    <a:moveTo>
                      <a:pt x="230" y="566"/>
                    </a:moveTo>
                    <a:cubicBezTo>
                      <a:pt x="228" y="566"/>
                      <a:pt x="227" y="566"/>
                      <a:pt x="225" y="565"/>
                    </a:cubicBezTo>
                    <a:cubicBezTo>
                      <a:pt x="226" y="565"/>
                      <a:pt x="226" y="564"/>
                      <a:pt x="226" y="563"/>
                    </a:cubicBezTo>
                    <a:cubicBezTo>
                      <a:pt x="228" y="563"/>
                      <a:pt x="230" y="564"/>
                      <a:pt x="231" y="564"/>
                    </a:cubicBezTo>
                    <a:cubicBezTo>
                      <a:pt x="231" y="565"/>
                      <a:pt x="231" y="566"/>
                      <a:pt x="230" y="566"/>
                    </a:cubicBezTo>
                    <a:close/>
                    <a:moveTo>
                      <a:pt x="235" y="368"/>
                    </a:moveTo>
                    <a:cubicBezTo>
                      <a:pt x="234" y="368"/>
                      <a:pt x="233" y="368"/>
                      <a:pt x="232" y="368"/>
                    </a:cubicBezTo>
                    <a:cubicBezTo>
                      <a:pt x="233" y="366"/>
                      <a:pt x="234" y="365"/>
                      <a:pt x="234" y="363"/>
                    </a:cubicBezTo>
                    <a:cubicBezTo>
                      <a:pt x="236" y="363"/>
                      <a:pt x="237" y="364"/>
                      <a:pt x="238" y="364"/>
                    </a:cubicBezTo>
                    <a:cubicBezTo>
                      <a:pt x="237" y="366"/>
                      <a:pt x="236" y="367"/>
                      <a:pt x="235" y="368"/>
                    </a:cubicBezTo>
                    <a:close/>
                    <a:moveTo>
                      <a:pt x="250" y="523"/>
                    </a:moveTo>
                    <a:cubicBezTo>
                      <a:pt x="247" y="525"/>
                      <a:pt x="245" y="523"/>
                      <a:pt x="243" y="520"/>
                    </a:cubicBezTo>
                    <a:cubicBezTo>
                      <a:pt x="243" y="519"/>
                      <a:pt x="241" y="516"/>
                      <a:pt x="242" y="515"/>
                    </a:cubicBezTo>
                    <a:cubicBezTo>
                      <a:pt x="245" y="513"/>
                      <a:pt x="247" y="515"/>
                      <a:pt x="249" y="517"/>
                    </a:cubicBezTo>
                    <a:cubicBezTo>
                      <a:pt x="250" y="519"/>
                      <a:pt x="250" y="522"/>
                      <a:pt x="250" y="523"/>
                    </a:cubicBezTo>
                    <a:close/>
                    <a:moveTo>
                      <a:pt x="278" y="447"/>
                    </a:moveTo>
                    <a:cubicBezTo>
                      <a:pt x="277" y="446"/>
                      <a:pt x="276" y="446"/>
                      <a:pt x="276" y="445"/>
                    </a:cubicBezTo>
                    <a:cubicBezTo>
                      <a:pt x="275" y="442"/>
                      <a:pt x="276" y="441"/>
                      <a:pt x="278" y="442"/>
                    </a:cubicBezTo>
                    <a:cubicBezTo>
                      <a:pt x="279" y="443"/>
                      <a:pt x="280" y="444"/>
                      <a:pt x="280" y="445"/>
                    </a:cubicBezTo>
                    <a:cubicBezTo>
                      <a:pt x="280" y="445"/>
                      <a:pt x="279" y="446"/>
                      <a:pt x="278" y="447"/>
                    </a:cubicBezTo>
                    <a:close/>
                    <a:moveTo>
                      <a:pt x="308" y="571"/>
                    </a:moveTo>
                    <a:cubicBezTo>
                      <a:pt x="308" y="572"/>
                      <a:pt x="307" y="571"/>
                      <a:pt x="306" y="571"/>
                    </a:cubicBezTo>
                    <a:cubicBezTo>
                      <a:pt x="307" y="569"/>
                      <a:pt x="308" y="568"/>
                      <a:pt x="309" y="566"/>
                    </a:cubicBezTo>
                    <a:cubicBezTo>
                      <a:pt x="310" y="567"/>
                      <a:pt x="310" y="567"/>
                      <a:pt x="311" y="567"/>
                    </a:cubicBezTo>
                    <a:cubicBezTo>
                      <a:pt x="310" y="569"/>
                      <a:pt x="310" y="570"/>
                      <a:pt x="308" y="571"/>
                    </a:cubicBezTo>
                    <a:close/>
                    <a:moveTo>
                      <a:pt x="375" y="414"/>
                    </a:moveTo>
                    <a:cubicBezTo>
                      <a:pt x="372" y="414"/>
                      <a:pt x="369" y="414"/>
                      <a:pt x="366" y="414"/>
                    </a:cubicBezTo>
                    <a:cubicBezTo>
                      <a:pt x="364" y="413"/>
                      <a:pt x="364" y="411"/>
                      <a:pt x="365" y="409"/>
                    </a:cubicBezTo>
                    <a:cubicBezTo>
                      <a:pt x="369" y="406"/>
                      <a:pt x="373" y="406"/>
                      <a:pt x="375" y="410"/>
                    </a:cubicBezTo>
                    <a:cubicBezTo>
                      <a:pt x="376" y="411"/>
                      <a:pt x="375" y="414"/>
                      <a:pt x="375" y="414"/>
                    </a:cubicBezTo>
                    <a:close/>
                    <a:moveTo>
                      <a:pt x="389" y="203"/>
                    </a:moveTo>
                    <a:cubicBezTo>
                      <a:pt x="387" y="206"/>
                      <a:pt x="384" y="206"/>
                      <a:pt x="381" y="203"/>
                    </a:cubicBezTo>
                    <a:cubicBezTo>
                      <a:pt x="380" y="200"/>
                      <a:pt x="381" y="197"/>
                      <a:pt x="384" y="196"/>
                    </a:cubicBezTo>
                    <a:cubicBezTo>
                      <a:pt x="385" y="196"/>
                      <a:pt x="388" y="197"/>
                      <a:pt x="389" y="198"/>
                    </a:cubicBezTo>
                    <a:cubicBezTo>
                      <a:pt x="390" y="199"/>
                      <a:pt x="390" y="202"/>
                      <a:pt x="389" y="203"/>
                    </a:cubicBezTo>
                    <a:close/>
                    <a:moveTo>
                      <a:pt x="747" y="345"/>
                    </a:moveTo>
                    <a:cubicBezTo>
                      <a:pt x="746" y="344"/>
                      <a:pt x="746" y="343"/>
                      <a:pt x="745" y="342"/>
                    </a:cubicBezTo>
                    <a:cubicBezTo>
                      <a:pt x="747" y="341"/>
                      <a:pt x="748" y="341"/>
                      <a:pt x="749" y="340"/>
                    </a:cubicBezTo>
                    <a:cubicBezTo>
                      <a:pt x="750" y="340"/>
                      <a:pt x="750" y="341"/>
                      <a:pt x="751" y="342"/>
                    </a:cubicBezTo>
                    <a:cubicBezTo>
                      <a:pt x="749" y="343"/>
                      <a:pt x="748" y="344"/>
                      <a:pt x="747" y="345"/>
                    </a:cubicBezTo>
                    <a:close/>
                  </a:path>
                </a:pathLst>
              </a:cu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</p:grpSp>
      </p:grpSp>
      <p:sp>
        <p:nvSpPr>
          <p:cNvPr id="21" name="文本框 20" title=""/>
          <p:cNvSpPr txBox="1"/>
          <p:nvPr>
            <p:custDataLst>
              <p:tags r:id="rId17"/>
            </p:custDataLst>
          </p:nvPr>
        </p:nvSpPr>
        <p:spPr>
          <a:xfrm>
            <a:off x="8354695" y="1656715"/>
            <a:ext cx="2657475" cy="2664460"/>
          </a:xfrm>
          <a:prstGeom prst="rect">
            <a:avLst/>
          </a:prstGeom>
          <a:noFill/>
        </p:spPr>
        <p:txBody>
          <a:bodyPr wrap="square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30000"/>
              </a:lnSpc>
              <a:buNone/>
            </a:pPr>
            <a:r>
              <a:rPr lang="zh-CN" altLang="en-US" sz="1400" b="1" spc="150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幼圆" charset="0"/>
                <a:ea typeface="幼圆" charset="0"/>
                <a:cs typeface="幼圆" charset="0"/>
                <a:sym typeface="+mn-ea"/>
              </a:rPr>
              <a:t>例子3：在经济领域，企业之间的竞争往往伴随着冲突。比如，苹果和三星在智能手机市场的竞争，两家公司曾在多个国家提起专利诉讼。通过法律途径解决冲突，两家公司最终达成了一些和解协议，同时也推动了技术的创新和市场的多元化。</a:t>
            </a:r>
            <a:endParaRPr lang="zh-CN" altLang="en-US" sz="1400" b="1" spc="150">
              <a:solidFill>
                <a:schemeClr val="dk1">
                  <a:lumMod val="65000"/>
                  <a:lumOff val="35000"/>
                </a:schemeClr>
              </a:solidFill>
              <a:uFillTx/>
              <a:latin typeface="幼圆" charset="0"/>
              <a:ea typeface="幼圆" charset="0"/>
              <a:cs typeface="幼圆" charset="0"/>
              <a:sym typeface="+mn-ea"/>
            </a:endParaRPr>
          </a:p>
        </p:txBody>
      </p:sp>
      <p:grpSp>
        <p:nvGrpSpPr>
          <p:cNvPr id="22" name="组合 21" title=""/>
          <p:cNvGrpSpPr/>
          <p:nvPr>
            <p:custDataLst>
              <p:tags r:id="rId18"/>
            </p:custDataLst>
          </p:nvPr>
        </p:nvGrpSpPr>
        <p:grpSpPr>
          <a:xfrm>
            <a:off x="7662258" y="1594810"/>
            <a:ext cx="776466" cy="625306"/>
            <a:chOff x="1528" y="5557"/>
            <a:chExt cx="1315" cy="1059"/>
          </a:xfrm>
        </p:grpSpPr>
        <p:sp>
          <p:nvSpPr>
            <p:cNvPr id="23" name="文本框 22"/>
            <p:cNvSpPr txBox="1"/>
            <p:nvPr>
              <p:custDataLst>
                <p:tags r:id="rId19"/>
              </p:custDataLst>
            </p:nvPr>
          </p:nvSpPr>
          <p:spPr>
            <a:xfrm>
              <a:off x="1771" y="5672"/>
              <a:ext cx="922" cy="824"/>
            </a:xfrm>
            <a:prstGeom prst="rect">
              <a:avLst/>
            </a:prstGeom>
            <a:noFill/>
          </p:spPr>
          <p:txBody>
            <a:bodyPr wrap="square" rtlCol="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solidFill>
                    <a:schemeClr val="accent5">
                      <a:lumMod val="75000"/>
                    </a:schemeClr>
                  </a:solidFill>
                  <a:latin typeface="幼圆" charset="0"/>
                  <a:ea typeface="幼圆" charset="0"/>
                  <a:cs typeface="Arial" pitchFamily="34" charset="0"/>
                </a:rPr>
                <a:t>03</a:t>
              </a:r>
              <a:endParaRPr lang="en-US" altLang="zh-CN" sz="2800" b="1">
                <a:solidFill>
                  <a:schemeClr val="accent5">
                    <a:lumMod val="75000"/>
                  </a:schemeClr>
                </a:solidFill>
                <a:latin typeface="幼圆" charset="0"/>
                <a:ea typeface="幼圆" charset="0"/>
                <a:cs typeface="Arial" pitchFamily="34" charset="0"/>
              </a:endParaRPr>
            </a:p>
          </p:txBody>
        </p:sp>
        <p:grpSp>
          <p:nvGrpSpPr>
            <p:cNvPr id="24" name="组合 23"/>
            <p:cNvGrpSpPr/>
            <p:nvPr/>
          </p:nvGrpSpPr>
          <p:grpSpPr>
            <a:xfrm>
              <a:off x="2410" y="5557"/>
              <a:ext cx="433" cy="480"/>
              <a:chOff x="7321" y="2292"/>
              <a:chExt cx="549" cy="609"/>
            </a:xfrm>
          </p:grpSpPr>
          <p:sp>
            <p:nvSpPr>
              <p:cNvPr id="25" name="Freeform 155"/>
              <p:cNvSpPr>
                <a:spLocks noEditPoints="1"/>
              </p:cNvSpPr>
              <p:nvPr>
                <p:custDataLst>
                  <p:tags r:id="rId20"/>
                </p:custDataLst>
              </p:nvPr>
            </p:nvSpPr>
            <p:spPr bwMode="auto">
              <a:xfrm flipV="1">
                <a:off x="7321" y="2292"/>
                <a:ext cx="226" cy="202"/>
              </a:xfrm>
              <a:custGeom>
                <a:gdLst>
                  <a:gd name="T0" fmla="*/ 770 w 795"/>
                  <a:gd name="T1" fmla="*/ 324 h 708"/>
                  <a:gd name="T2" fmla="*/ 612 w 795"/>
                  <a:gd name="T3" fmla="*/ 286 h 708"/>
                  <a:gd name="T4" fmla="*/ 522 w 795"/>
                  <a:gd name="T5" fmla="*/ 266 h 708"/>
                  <a:gd name="T6" fmla="*/ 464 w 795"/>
                  <a:gd name="T7" fmla="*/ 36 h 708"/>
                  <a:gd name="T8" fmla="*/ 441 w 795"/>
                  <a:gd name="T9" fmla="*/ 1 h 708"/>
                  <a:gd name="T10" fmla="*/ 414 w 795"/>
                  <a:gd name="T11" fmla="*/ 40 h 708"/>
                  <a:gd name="T12" fmla="*/ 303 w 795"/>
                  <a:gd name="T13" fmla="*/ 257 h 708"/>
                  <a:gd name="T14" fmla="*/ 188 w 795"/>
                  <a:gd name="T15" fmla="*/ 263 h 708"/>
                  <a:gd name="T16" fmla="*/ 41 w 795"/>
                  <a:gd name="T17" fmla="*/ 252 h 708"/>
                  <a:gd name="T18" fmla="*/ 21 w 795"/>
                  <a:gd name="T19" fmla="*/ 299 h 708"/>
                  <a:gd name="T20" fmla="*/ 181 w 795"/>
                  <a:gd name="T21" fmla="*/ 433 h 708"/>
                  <a:gd name="T22" fmla="*/ 122 w 795"/>
                  <a:gd name="T23" fmla="*/ 615 h 708"/>
                  <a:gd name="T24" fmla="*/ 126 w 795"/>
                  <a:gd name="T25" fmla="*/ 658 h 708"/>
                  <a:gd name="T26" fmla="*/ 239 w 795"/>
                  <a:gd name="T27" fmla="*/ 628 h 708"/>
                  <a:gd name="T28" fmla="*/ 373 w 795"/>
                  <a:gd name="T29" fmla="*/ 576 h 708"/>
                  <a:gd name="T30" fmla="*/ 579 w 795"/>
                  <a:gd name="T31" fmla="*/ 706 h 708"/>
                  <a:gd name="T32" fmla="*/ 602 w 795"/>
                  <a:gd name="T33" fmla="*/ 698 h 708"/>
                  <a:gd name="T34" fmla="*/ 593 w 795"/>
                  <a:gd name="T35" fmla="*/ 587 h 708"/>
                  <a:gd name="T36" fmla="*/ 578 w 795"/>
                  <a:gd name="T37" fmla="*/ 488 h 708"/>
                  <a:gd name="T38" fmla="*/ 677 w 795"/>
                  <a:gd name="T39" fmla="*/ 433 h 708"/>
                  <a:gd name="T40" fmla="*/ 787 w 795"/>
                  <a:gd name="T41" fmla="*/ 356 h 708"/>
                  <a:gd name="T42" fmla="*/ 111 w 795"/>
                  <a:gd name="T43" fmla="*/ 361 h 708"/>
                  <a:gd name="T44" fmla="*/ 111 w 795"/>
                  <a:gd name="T45" fmla="*/ 359 h 708"/>
                  <a:gd name="T46" fmla="*/ 111 w 795"/>
                  <a:gd name="T47" fmla="*/ 361 h 708"/>
                  <a:gd name="T48" fmla="*/ 175 w 795"/>
                  <a:gd name="T49" fmla="*/ 290 h 708"/>
                  <a:gd name="T50" fmla="*/ 180 w 795"/>
                  <a:gd name="T51" fmla="*/ 291 h 708"/>
                  <a:gd name="T52" fmla="*/ 143 w 795"/>
                  <a:gd name="T53" fmla="*/ 642 h 708"/>
                  <a:gd name="T54" fmla="*/ 141 w 795"/>
                  <a:gd name="T55" fmla="*/ 633 h 708"/>
                  <a:gd name="T56" fmla="*/ 143 w 795"/>
                  <a:gd name="T57" fmla="*/ 642 h 708"/>
                  <a:gd name="T58" fmla="*/ 164 w 795"/>
                  <a:gd name="T59" fmla="*/ 599 h 708"/>
                  <a:gd name="T60" fmla="*/ 159 w 795"/>
                  <a:gd name="T61" fmla="*/ 597 h 708"/>
                  <a:gd name="T62" fmla="*/ 173 w 795"/>
                  <a:gd name="T63" fmla="*/ 585 h 708"/>
                  <a:gd name="T64" fmla="*/ 185 w 795"/>
                  <a:gd name="T65" fmla="*/ 612 h 708"/>
                  <a:gd name="T66" fmla="*/ 184 w 795"/>
                  <a:gd name="T67" fmla="*/ 609 h 708"/>
                  <a:gd name="T68" fmla="*/ 185 w 795"/>
                  <a:gd name="T69" fmla="*/ 612 h 708"/>
                  <a:gd name="T70" fmla="*/ 184 w 795"/>
                  <a:gd name="T71" fmla="*/ 379 h 708"/>
                  <a:gd name="T72" fmla="*/ 189 w 795"/>
                  <a:gd name="T73" fmla="*/ 378 h 708"/>
                  <a:gd name="T74" fmla="*/ 210 w 795"/>
                  <a:gd name="T75" fmla="*/ 331 h 708"/>
                  <a:gd name="T76" fmla="*/ 193 w 795"/>
                  <a:gd name="T77" fmla="*/ 338 h 708"/>
                  <a:gd name="T78" fmla="*/ 195 w 795"/>
                  <a:gd name="T79" fmla="*/ 326 h 708"/>
                  <a:gd name="T80" fmla="*/ 210 w 795"/>
                  <a:gd name="T81" fmla="*/ 331 h 708"/>
                  <a:gd name="T82" fmla="*/ 225 w 795"/>
                  <a:gd name="T83" fmla="*/ 565 h 708"/>
                  <a:gd name="T84" fmla="*/ 231 w 795"/>
                  <a:gd name="T85" fmla="*/ 564 h 708"/>
                  <a:gd name="T86" fmla="*/ 235 w 795"/>
                  <a:gd name="T87" fmla="*/ 368 h 708"/>
                  <a:gd name="T88" fmla="*/ 234 w 795"/>
                  <a:gd name="T89" fmla="*/ 363 h 708"/>
                  <a:gd name="T90" fmla="*/ 235 w 795"/>
                  <a:gd name="T91" fmla="*/ 368 h 708"/>
                  <a:gd name="T92" fmla="*/ 243 w 795"/>
                  <a:gd name="T93" fmla="*/ 520 h 708"/>
                  <a:gd name="T94" fmla="*/ 249 w 795"/>
                  <a:gd name="T95" fmla="*/ 517 h 708"/>
                  <a:gd name="T96" fmla="*/ 278 w 795"/>
                  <a:gd name="T97" fmla="*/ 447 h 708"/>
                  <a:gd name="T98" fmla="*/ 278 w 795"/>
                  <a:gd name="T99" fmla="*/ 442 h 708"/>
                  <a:gd name="T100" fmla="*/ 278 w 795"/>
                  <a:gd name="T101" fmla="*/ 447 h 708"/>
                  <a:gd name="T102" fmla="*/ 306 w 795"/>
                  <a:gd name="T103" fmla="*/ 571 h 708"/>
                  <a:gd name="T104" fmla="*/ 311 w 795"/>
                  <a:gd name="T105" fmla="*/ 567 h 708"/>
                  <a:gd name="T106" fmla="*/ 375 w 795"/>
                  <a:gd name="T107" fmla="*/ 414 h 708"/>
                  <a:gd name="T108" fmla="*/ 365 w 795"/>
                  <a:gd name="T109" fmla="*/ 409 h 708"/>
                  <a:gd name="T110" fmla="*/ 375 w 795"/>
                  <a:gd name="T111" fmla="*/ 414 h 708"/>
                  <a:gd name="T112" fmla="*/ 381 w 795"/>
                  <a:gd name="T113" fmla="*/ 203 h 708"/>
                  <a:gd name="T114" fmla="*/ 389 w 795"/>
                  <a:gd name="T115" fmla="*/ 198 h 708"/>
                  <a:gd name="T116" fmla="*/ 747 w 795"/>
                  <a:gd name="T117" fmla="*/ 345 h 708"/>
                  <a:gd name="T118" fmla="*/ 749 w 795"/>
                  <a:gd name="T119" fmla="*/ 340 h 708"/>
                  <a:gd name="T120" fmla="*/ 747 w 795"/>
                  <a:gd name="T121" fmla="*/ 345 h 7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795" h="708">
                    <a:moveTo>
                      <a:pt x="786" y="335"/>
                    </a:moveTo>
                    <a:cubicBezTo>
                      <a:pt x="781" y="330"/>
                      <a:pt x="775" y="327"/>
                      <a:pt x="770" y="324"/>
                    </a:cubicBezTo>
                    <a:cubicBezTo>
                      <a:pt x="753" y="314"/>
                      <a:pt x="735" y="307"/>
                      <a:pt x="717" y="302"/>
                    </a:cubicBezTo>
                    <a:cubicBezTo>
                      <a:pt x="683" y="291"/>
                      <a:pt x="647" y="289"/>
                      <a:pt x="612" y="286"/>
                    </a:cubicBezTo>
                    <a:cubicBezTo>
                      <a:pt x="587" y="284"/>
                      <a:pt x="561" y="281"/>
                      <a:pt x="535" y="278"/>
                    </a:cubicBezTo>
                    <a:cubicBezTo>
                      <a:pt x="528" y="277"/>
                      <a:pt x="524" y="274"/>
                      <a:pt x="522" y="266"/>
                    </a:cubicBezTo>
                    <a:cubicBezTo>
                      <a:pt x="515" y="237"/>
                      <a:pt x="508" y="208"/>
                      <a:pt x="501" y="179"/>
                    </a:cubicBezTo>
                    <a:cubicBezTo>
                      <a:pt x="491" y="131"/>
                      <a:pt x="479" y="83"/>
                      <a:pt x="464" y="36"/>
                    </a:cubicBezTo>
                    <a:cubicBezTo>
                      <a:pt x="462" y="29"/>
                      <a:pt x="460" y="22"/>
                      <a:pt x="457" y="15"/>
                    </a:cubicBezTo>
                    <a:cubicBezTo>
                      <a:pt x="453" y="8"/>
                      <a:pt x="450" y="2"/>
                      <a:pt x="441" y="1"/>
                    </a:cubicBezTo>
                    <a:cubicBezTo>
                      <a:pt x="432" y="0"/>
                      <a:pt x="428" y="7"/>
                      <a:pt x="425" y="13"/>
                    </a:cubicBezTo>
                    <a:cubicBezTo>
                      <a:pt x="420" y="22"/>
                      <a:pt x="417" y="31"/>
                      <a:pt x="414" y="40"/>
                    </a:cubicBezTo>
                    <a:cubicBezTo>
                      <a:pt x="407" y="60"/>
                      <a:pt x="398" y="80"/>
                      <a:pt x="388" y="99"/>
                    </a:cubicBezTo>
                    <a:cubicBezTo>
                      <a:pt x="360" y="152"/>
                      <a:pt x="329" y="203"/>
                      <a:pt x="303" y="257"/>
                    </a:cubicBezTo>
                    <a:cubicBezTo>
                      <a:pt x="298" y="267"/>
                      <a:pt x="292" y="271"/>
                      <a:pt x="281" y="271"/>
                    </a:cubicBezTo>
                    <a:cubicBezTo>
                      <a:pt x="249" y="270"/>
                      <a:pt x="219" y="268"/>
                      <a:pt x="188" y="263"/>
                    </a:cubicBezTo>
                    <a:cubicBezTo>
                      <a:pt x="160" y="259"/>
                      <a:pt x="133" y="256"/>
                      <a:pt x="105" y="253"/>
                    </a:cubicBezTo>
                    <a:cubicBezTo>
                      <a:pt x="84" y="250"/>
                      <a:pt x="62" y="250"/>
                      <a:pt x="41" y="252"/>
                    </a:cubicBezTo>
                    <a:cubicBezTo>
                      <a:pt x="28" y="254"/>
                      <a:pt x="10" y="252"/>
                      <a:pt x="5" y="267"/>
                    </a:cubicBezTo>
                    <a:cubicBezTo>
                      <a:pt x="0" y="280"/>
                      <a:pt x="12" y="290"/>
                      <a:pt x="21" y="299"/>
                    </a:cubicBezTo>
                    <a:cubicBezTo>
                      <a:pt x="36" y="315"/>
                      <a:pt x="51" y="330"/>
                      <a:pt x="67" y="344"/>
                    </a:cubicBezTo>
                    <a:cubicBezTo>
                      <a:pt x="105" y="374"/>
                      <a:pt x="143" y="403"/>
                      <a:pt x="181" y="433"/>
                    </a:cubicBezTo>
                    <a:cubicBezTo>
                      <a:pt x="195" y="444"/>
                      <a:pt x="196" y="446"/>
                      <a:pt x="188" y="462"/>
                    </a:cubicBezTo>
                    <a:cubicBezTo>
                      <a:pt x="164" y="512"/>
                      <a:pt x="143" y="563"/>
                      <a:pt x="122" y="615"/>
                    </a:cubicBezTo>
                    <a:cubicBezTo>
                      <a:pt x="119" y="623"/>
                      <a:pt x="116" y="631"/>
                      <a:pt x="113" y="639"/>
                    </a:cubicBezTo>
                    <a:cubicBezTo>
                      <a:pt x="110" y="649"/>
                      <a:pt x="115" y="656"/>
                      <a:pt x="126" y="658"/>
                    </a:cubicBezTo>
                    <a:cubicBezTo>
                      <a:pt x="138" y="660"/>
                      <a:pt x="151" y="658"/>
                      <a:pt x="164" y="656"/>
                    </a:cubicBezTo>
                    <a:cubicBezTo>
                      <a:pt x="190" y="651"/>
                      <a:pt x="215" y="641"/>
                      <a:pt x="239" y="628"/>
                    </a:cubicBezTo>
                    <a:cubicBezTo>
                      <a:pt x="274" y="610"/>
                      <a:pt x="309" y="592"/>
                      <a:pt x="344" y="574"/>
                    </a:cubicBezTo>
                    <a:cubicBezTo>
                      <a:pt x="355" y="569"/>
                      <a:pt x="364" y="567"/>
                      <a:pt x="373" y="576"/>
                    </a:cubicBezTo>
                    <a:cubicBezTo>
                      <a:pt x="425" y="622"/>
                      <a:pt x="487" y="652"/>
                      <a:pt x="544" y="690"/>
                    </a:cubicBezTo>
                    <a:cubicBezTo>
                      <a:pt x="554" y="697"/>
                      <a:pt x="567" y="701"/>
                      <a:pt x="579" y="706"/>
                    </a:cubicBezTo>
                    <a:cubicBezTo>
                      <a:pt x="582" y="708"/>
                      <a:pt x="587" y="708"/>
                      <a:pt x="591" y="708"/>
                    </a:cubicBezTo>
                    <a:cubicBezTo>
                      <a:pt x="597" y="708"/>
                      <a:pt x="602" y="704"/>
                      <a:pt x="602" y="698"/>
                    </a:cubicBezTo>
                    <a:cubicBezTo>
                      <a:pt x="603" y="693"/>
                      <a:pt x="603" y="688"/>
                      <a:pt x="602" y="682"/>
                    </a:cubicBezTo>
                    <a:cubicBezTo>
                      <a:pt x="596" y="651"/>
                      <a:pt x="596" y="619"/>
                      <a:pt x="593" y="587"/>
                    </a:cubicBezTo>
                    <a:cubicBezTo>
                      <a:pt x="591" y="562"/>
                      <a:pt x="586" y="538"/>
                      <a:pt x="583" y="514"/>
                    </a:cubicBezTo>
                    <a:cubicBezTo>
                      <a:pt x="581" y="505"/>
                      <a:pt x="580" y="497"/>
                      <a:pt x="578" y="488"/>
                    </a:cubicBezTo>
                    <a:cubicBezTo>
                      <a:pt x="576" y="481"/>
                      <a:pt x="579" y="476"/>
                      <a:pt x="586" y="473"/>
                    </a:cubicBezTo>
                    <a:cubicBezTo>
                      <a:pt x="616" y="460"/>
                      <a:pt x="647" y="446"/>
                      <a:pt x="677" y="433"/>
                    </a:cubicBezTo>
                    <a:cubicBezTo>
                      <a:pt x="703" y="421"/>
                      <a:pt x="728" y="407"/>
                      <a:pt x="751" y="388"/>
                    </a:cubicBezTo>
                    <a:cubicBezTo>
                      <a:pt x="763" y="378"/>
                      <a:pt x="775" y="367"/>
                      <a:pt x="787" y="356"/>
                    </a:cubicBezTo>
                    <a:cubicBezTo>
                      <a:pt x="795" y="349"/>
                      <a:pt x="794" y="342"/>
                      <a:pt x="786" y="335"/>
                    </a:cubicBezTo>
                    <a:close/>
                    <a:moveTo>
                      <a:pt x="111" y="361"/>
                    </a:moveTo>
                    <a:cubicBezTo>
                      <a:pt x="109" y="360"/>
                      <a:pt x="108" y="358"/>
                      <a:pt x="107" y="357"/>
                    </a:cubicBezTo>
                    <a:cubicBezTo>
                      <a:pt x="108" y="357"/>
                      <a:pt x="110" y="358"/>
                      <a:pt x="111" y="359"/>
                    </a:cubicBezTo>
                    <a:cubicBezTo>
                      <a:pt x="113" y="359"/>
                      <a:pt x="114" y="361"/>
                      <a:pt x="115" y="363"/>
                    </a:cubicBezTo>
                    <a:cubicBezTo>
                      <a:pt x="113" y="362"/>
                      <a:pt x="112" y="362"/>
                      <a:pt x="111" y="361"/>
                    </a:cubicBezTo>
                    <a:close/>
                    <a:moveTo>
                      <a:pt x="176" y="292"/>
                    </a:moveTo>
                    <a:cubicBezTo>
                      <a:pt x="175" y="291"/>
                      <a:pt x="175" y="290"/>
                      <a:pt x="175" y="290"/>
                    </a:cubicBezTo>
                    <a:cubicBezTo>
                      <a:pt x="176" y="287"/>
                      <a:pt x="177" y="287"/>
                      <a:pt x="179" y="289"/>
                    </a:cubicBezTo>
                    <a:cubicBezTo>
                      <a:pt x="180" y="289"/>
                      <a:pt x="180" y="290"/>
                      <a:pt x="180" y="291"/>
                    </a:cubicBezTo>
                    <a:cubicBezTo>
                      <a:pt x="179" y="291"/>
                      <a:pt x="177" y="291"/>
                      <a:pt x="176" y="292"/>
                    </a:cubicBezTo>
                    <a:close/>
                    <a:moveTo>
                      <a:pt x="143" y="642"/>
                    </a:moveTo>
                    <a:cubicBezTo>
                      <a:pt x="140" y="643"/>
                      <a:pt x="138" y="641"/>
                      <a:pt x="138" y="639"/>
                    </a:cubicBezTo>
                    <a:cubicBezTo>
                      <a:pt x="138" y="637"/>
                      <a:pt x="140" y="635"/>
                      <a:pt x="141" y="633"/>
                    </a:cubicBezTo>
                    <a:cubicBezTo>
                      <a:pt x="144" y="633"/>
                      <a:pt x="146" y="634"/>
                      <a:pt x="145" y="636"/>
                    </a:cubicBezTo>
                    <a:cubicBezTo>
                      <a:pt x="145" y="638"/>
                      <a:pt x="144" y="641"/>
                      <a:pt x="143" y="642"/>
                    </a:cubicBezTo>
                    <a:close/>
                    <a:moveTo>
                      <a:pt x="174" y="587"/>
                    </a:moveTo>
                    <a:cubicBezTo>
                      <a:pt x="170" y="591"/>
                      <a:pt x="167" y="595"/>
                      <a:pt x="164" y="599"/>
                    </a:cubicBezTo>
                    <a:cubicBezTo>
                      <a:pt x="163" y="600"/>
                      <a:pt x="162" y="600"/>
                      <a:pt x="161" y="599"/>
                    </a:cubicBezTo>
                    <a:cubicBezTo>
                      <a:pt x="160" y="599"/>
                      <a:pt x="159" y="597"/>
                      <a:pt x="159" y="597"/>
                    </a:cubicBezTo>
                    <a:cubicBezTo>
                      <a:pt x="161" y="592"/>
                      <a:pt x="164" y="587"/>
                      <a:pt x="166" y="583"/>
                    </a:cubicBezTo>
                    <a:cubicBezTo>
                      <a:pt x="169" y="584"/>
                      <a:pt x="171" y="584"/>
                      <a:pt x="173" y="585"/>
                    </a:cubicBezTo>
                    <a:cubicBezTo>
                      <a:pt x="174" y="585"/>
                      <a:pt x="174" y="587"/>
                      <a:pt x="174" y="587"/>
                    </a:cubicBezTo>
                    <a:close/>
                    <a:moveTo>
                      <a:pt x="185" y="612"/>
                    </a:moveTo>
                    <a:cubicBezTo>
                      <a:pt x="184" y="612"/>
                      <a:pt x="183" y="611"/>
                      <a:pt x="183" y="611"/>
                    </a:cubicBezTo>
                    <a:cubicBezTo>
                      <a:pt x="183" y="610"/>
                      <a:pt x="184" y="609"/>
                      <a:pt x="184" y="609"/>
                    </a:cubicBezTo>
                    <a:cubicBezTo>
                      <a:pt x="185" y="608"/>
                      <a:pt x="186" y="609"/>
                      <a:pt x="186" y="610"/>
                    </a:cubicBezTo>
                    <a:cubicBezTo>
                      <a:pt x="186" y="610"/>
                      <a:pt x="185" y="611"/>
                      <a:pt x="185" y="612"/>
                    </a:cubicBezTo>
                    <a:close/>
                    <a:moveTo>
                      <a:pt x="187" y="380"/>
                    </a:moveTo>
                    <a:cubicBezTo>
                      <a:pt x="186" y="380"/>
                      <a:pt x="185" y="380"/>
                      <a:pt x="184" y="379"/>
                    </a:cubicBezTo>
                    <a:cubicBezTo>
                      <a:pt x="182" y="376"/>
                      <a:pt x="183" y="375"/>
                      <a:pt x="186" y="376"/>
                    </a:cubicBezTo>
                    <a:cubicBezTo>
                      <a:pt x="187" y="376"/>
                      <a:pt x="188" y="377"/>
                      <a:pt x="189" y="378"/>
                    </a:cubicBezTo>
                    <a:cubicBezTo>
                      <a:pt x="188" y="378"/>
                      <a:pt x="187" y="380"/>
                      <a:pt x="187" y="380"/>
                    </a:cubicBezTo>
                    <a:close/>
                    <a:moveTo>
                      <a:pt x="210" y="331"/>
                    </a:moveTo>
                    <a:cubicBezTo>
                      <a:pt x="210" y="331"/>
                      <a:pt x="210" y="331"/>
                      <a:pt x="209" y="331"/>
                    </a:cubicBezTo>
                    <a:cubicBezTo>
                      <a:pt x="205" y="336"/>
                      <a:pt x="200" y="339"/>
                      <a:pt x="193" y="338"/>
                    </a:cubicBezTo>
                    <a:cubicBezTo>
                      <a:pt x="188" y="336"/>
                      <a:pt x="181" y="329"/>
                      <a:pt x="184" y="327"/>
                    </a:cubicBezTo>
                    <a:cubicBezTo>
                      <a:pt x="187" y="324"/>
                      <a:pt x="191" y="324"/>
                      <a:pt x="195" y="326"/>
                    </a:cubicBezTo>
                    <a:cubicBezTo>
                      <a:pt x="200" y="327"/>
                      <a:pt x="205" y="329"/>
                      <a:pt x="210" y="331"/>
                    </a:cubicBezTo>
                    <a:cubicBezTo>
                      <a:pt x="210" y="331"/>
                      <a:pt x="210" y="331"/>
                      <a:pt x="210" y="331"/>
                    </a:cubicBezTo>
                    <a:close/>
                    <a:moveTo>
                      <a:pt x="230" y="566"/>
                    </a:moveTo>
                    <a:cubicBezTo>
                      <a:pt x="228" y="566"/>
                      <a:pt x="227" y="566"/>
                      <a:pt x="225" y="565"/>
                    </a:cubicBezTo>
                    <a:cubicBezTo>
                      <a:pt x="226" y="565"/>
                      <a:pt x="226" y="564"/>
                      <a:pt x="226" y="563"/>
                    </a:cubicBezTo>
                    <a:cubicBezTo>
                      <a:pt x="228" y="563"/>
                      <a:pt x="230" y="564"/>
                      <a:pt x="231" y="564"/>
                    </a:cubicBezTo>
                    <a:cubicBezTo>
                      <a:pt x="231" y="565"/>
                      <a:pt x="231" y="566"/>
                      <a:pt x="230" y="566"/>
                    </a:cubicBezTo>
                    <a:close/>
                    <a:moveTo>
                      <a:pt x="235" y="368"/>
                    </a:moveTo>
                    <a:cubicBezTo>
                      <a:pt x="234" y="368"/>
                      <a:pt x="233" y="368"/>
                      <a:pt x="232" y="368"/>
                    </a:cubicBezTo>
                    <a:cubicBezTo>
                      <a:pt x="233" y="366"/>
                      <a:pt x="234" y="365"/>
                      <a:pt x="234" y="363"/>
                    </a:cubicBezTo>
                    <a:cubicBezTo>
                      <a:pt x="236" y="363"/>
                      <a:pt x="237" y="364"/>
                      <a:pt x="238" y="364"/>
                    </a:cubicBezTo>
                    <a:cubicBezTo>
                      <a:pt x="237" y="366"/>
                      <a:pt x="236" y="367"/>
                      <a:pt x="235" y="368"/>
                    </a:cubicBezTo>
                    <a:close/>
                    <a:moveTo>
                      <a:pt x="250" y="523"/>
                    </a:moveTo>
                    <a:cubicBezTo>
                      <a:pt x="247" y="525"/>
                      <a:pt x="245" y="523"/>
                      <a:pt x="243" y="520"/>
                    </a:cubicBezTo>
                    <a:cubicBezTo>
                      <a:pt x="243" y="519"/>
                      <a:pt x="241" y="516"/>
                      <a:pt x="242" y="515"/>
                    </a:cubicBezTo>
                    <a:cubicBezTo>
                      <a:pt x="245" y="513"/>
                      <a:pt x="247" y="515"/>
                      <a:pt x="249" y="517"/>
                    </a:cubicBezTo>
                    <a:cubicBezTo>
                      <a:pt x="250" y="519"/>
                      <a:pt x="250" y="522"/>
                      <a:pt x="250" y="523"/>
                    </a:cubicBezTo>
                    <a:close/>
                    <a:moveTo>
                      <a:pt x="278" y="447"/>
                    </a:moveTo>
                    <a:cubicBezTo>
                      <a:pt x="277" y="446"/>
                      <a:pt x="276" y="446"/>
                      <a:pt x="276" y="445"/>
                    </a:cubicBezTo>
                    <a:cubicBezTo>
                      <a:pt x="275" y="442"/>
                      <a:pt x="276" y="441"/>
                      <a:pt x="278" y="442"/>
                    </a:cubicBezTo>
                    <a:cubicBezTo>
                      <a:pt x="279" y="443"/>
                      <a:pt x="280" y="444"/>
                      <a:pt x="280" y="445"/>
                    </a:cubicBezTo>
                    <a:cubicBezTo>
                      <a:pt x="280" y="445"/>
                      <a:pt x="279" y="446"/>
                      <a:pt x="278" y="447"/>
                    </a:cubicBezTo>
                    <a:close/>
                    <a:moveTo>
                      <a:pt x="308" y="571"/>
                    </a:moveTo>
                    <a:cubicBezTo>
                      <a:pt x="308" y="572"/>
                      <a:pt x="307" y="571"/>
                      <a:pt x="306" y="571"/>
                    </a:cubicBezTo>
                    <a:cubicBezTo>
                      <a:pt x="307" y="569"/>
                      <a:pt x="308" y="568"/>
                      <a:pt x="309" y="566"/>
                    </a:cubicBezTo>
                    <a:cubicBezTo>
                      <a:pt x="310" y="567"/>
                      <a:pt x="310" y="567"/>
                      <a:pt x="311" y="567"/>
                    </a:cubicBezTo>
                    <a:cubicBezTo>
                      <a:pt x="310" y="569"/>
                      <a:pt x="310" y="570"/>
                      <a:pt x="308" y="571"/>
                    </a:cubicBezTo>
                    <a:close/>
                    <a:moveTo>
                      <a:pt x="375" y="414"/>
                    </a:moveTo>
                    <a:cubicBezTo>
                      <a:pt x="372" y="414"/>
                      <a:pt x="369" y="414"/>
                      <a:pt x="366" y="414"/>
                    </a:cubicBezTo>
                    <a:cubicBezTo>
                      <a:pt x="364" y="413"/>
                      <a:pt x="364" y="411"/>
                      <a:pt x="365" y="409"/>
                    </a:cubicBezTo>
                    <a:cubicBezTo>
                      <a:pt x="369" y="406"/>
                      <a:pt x="373" y="406"/>
                      <a:pt x="375" y="410"/>
                    </a:cubicBezTo>
                    <a:cubicBezTo>
                      <a:pt x="376" y="411"/>
                      <a:pt x="375" y="414"/>
                      <a:pt x="375" y="414"/>
                    </a:cubicBezTo>
                    <a:close/>
                    <a:moveTo>
                      <a:pt x="389" y="203"/>
                    </a:moveTo>
                    <a:cubicBezTo>
                      <a:pt x="387" y="206"/>
                      <a:pt x="384" y="206"/>
                      <a:pt x="381" y="203"/>
                    </a:cubicBezTo>
                    <a:cubicBezTo>
                      <a:pt x="380" y="200"/>
                      <a:pt x="381" y="197"/>
                      <a:pt x="384" y="196"/>
                    </a:cubicBezTo>
                    <a:cubicBezTo>
                      <a:pt x="385" y="196"/>
                      <a:pt x="388" y="197"/>
                      <a:pt x="389" y="198"/>
                    </a:cubicBezTo>
                    <a:cubicBezTo>
                      <a:pt x="390" y="199"/>
                      <a:pt x="390" y="202"/>
                      <a:pt x="389" y="203"/>
                    </a:cubicBezTo>
                    <a:close/>
                    <a:moveTo>
                      <a:pt x="747" y="345"/>
                    </a:moveTo>
                    <a:cubicBezTo>
                      <a:pt x="746" y="344"/>
                      <a:pt x="746" y="343"/>
                      <a:pt x="745" y="342"/>
                    </a:cubicBezTo>
                    <a:cubicBezTo>
                      <a:pt x="747" y="341"/>
                      <a:pt x="748" y="341"/>
                      <a:pt x="749" y="340"/>
                    </a:cubicBezTo>
                    <a:cubicBezTo>
                      <a:pt x="750" y="340"/>
                      <a:pt x="750" y="341"/>
                      <a:pt x="751" y="342"/>
                    </a:cubicBezTo>
                    <a:cubicBezTo>
                      <a:pt x="749" y="343"/>
                      <a:pt x="748" y="344"/>
                      <a:pt x="747" y="345"/>
                    </a:cubicBezTo>
                    <a:close/>
                  </a:path>
                </a:pathLst>
              </a:cu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  <p:sp>
            <p:nvSpPr>
              <p:cNvPr id="26" name="Freeform 159"/>
              <p:cNvSpPr>
                <a:spLocks noEditPoints="1"/>
              </p:cNvSpPr>
              <p:nvPr>
                <p:custDataLst>
                  <p:tags r:id="rId21"/>
                </p:custDataLst>
              </p:nvPr>
            </p:nvSpPr>
            <p:spPr bwMode="auto">
              <a:xfrm flipV="1">
                <a:off x="7515" y="2715"/>
                <a:ext cx="196" cy="187"/>
              </a:xfrm>
              <a:custGeom>
                <a:gdLst>
                  <a:gd name="T0" fmla="*/ 770 w 795"/>
                  <a:gd name="T1" fmla="*/ 324 h 708"/>
                  <a:gd name="T2" fmla="*/ 613 w 795"/>
                  <a:gd name="T3" fmla="*/ 286 h 708"/>
                  <a:gd name="T4" fmla="*/ 523 w 795"/>
                  <a:gd name="T5" fmla="*/ 267 h 708"/>
                  <a:gd name="T6" fmla="*/ 465 w 795"/>
                  <a:gd name="T7" fmla="*/ 37 h 708"/>
                  <a:gd name="T8" fmla="*/ 442 w 795"/>
                  <a:gd name="T9" fmla="*/ 1 h 708"/>
                  <a:gd name="T10" fmla="*/ 414 w 795"/>
                  <a:gd name="T11" fmla="*/ 41 h 708"/>
                  <a:gd name="T12" fmla="*/ 304 w 795"/>
                  <a:gd name="T13" fmla="*/ 258 h 708"/>
                  <a:gd name="T14" fmla="*/ 188 w 795"/>
                  <a:gd name="T15" fmla="*/ 264 h 708"/>
                  <a:gd name="T16" fmla="*/ 41 w 795"/>
                  <a:gd name="T17" fmla="*/ 253 h 708"/>
                  <a:gd name="T18" fmla="*/ 21 w 795"/>
                  <a:gd name="T19" fmla="*/ 300 h 708"/>
                  <a:gd name="T20" fmla="*/ 181 w 795"/>
                  <a:gd name="T21" fmla="*/ 433 h 708"/>
                  <a:gd name="T22" fmla="*/ 122 w 795"/>
                  <a:gd name="T23" fmla="*/ 616 h 708"/>
                  <a:gd name="T24" fmla="*/ 126 w 795"/>
                  <a:gd name="T25" fmla="*/ 658 h 708"/>
                  <a:gd name="T26" fmla="*/ 239 w 795"/>
                  <a:gd name="T27" fmla="*/ 629 h 708"/>
                  <a:gd name="T28" fmla="*/ 374 w 795"/>
                  <a:gd name="T29" fmla="*/ 577 h 708"/>
                  <a:gd name="T30" fmla="*/ 579 w 795"/>
                  <a:gd name="T31" fmla="*/ 706 h 708"/>
                  <a:gd name="T32" fmla="*/ 603 w 795"/>
                  <a:gd name="T33" fmla="*/ 699 h 708"/>
                  <a:gd name="T34" fmla="*/ 593 w 795"/>
                  <a:gd name="T35" fmla="*/ 587 h 708"/>
                  <a:gd name="T36" fmla="*/ 578 w 795"/>
                  <a:gd name="T37" fmla="*/ 489 h 708"/>
                  <a:gd name="T38" fmla="*/ 677 w 795"/>
                  <a:gd name="T39" fmla="*/ 434 h 708"/>
                  <a:gd name="T40" fmla="*/ 787 w 795"/>
                  <a:gd name="T41" fmla="*/ 357 h 708"/>
                  <a:gd name="T42" fmla="*/ 111 w 795"/>
                  <a:gd name="T43" fmla="*/ 361 h 708"/>
                  <a:gd name="T44" fmla="*/ 112 w 795"/>
                  <a:gd name="T45" fmla="*/ 359 h 708"/>
                  <a:gd name="T46" fmla="*/ 111 w 795"/>
                  <a:gd name="T47" fmla="*/ 361 h 708"/>
                  <a:gd name="T48" fmla="*/ 175 w 795"/>
                  <a:gd name="T49" fmla="*/ 290 h 708"/>
                  <a:gd name="T50" fmla="*/ 181 w 795"/>
                  <a:gd name="T51" fmla="*/ 291 h 708"/>
                  <a:gd name="T52" fmla="*/ 143 w 795"/>
                  <a:gd name="T53" fmla="*/ 642 h 708"/>
                  <a:gd name="T54" fmla="*/ 142 w 795"/>
                  <a:gd name="T55" fmla="*/ 634 h 708"/>
                  <a:gd name="T56" fmla="*/ 143 w 795"/>
                  <a:gd name="T57" fmla="*/ 642 h 708"/>
                  <a:gd name="T58" fmla="*/ 164 w 795"/>
                  <a:gd name="T59" fmla="*/ 600 h 708"/>
                  <a:gd name="T60" fmla="*/ 160 w 795"/>
                  <a:gd name="T61" fmla="*/ 597 h 708"/>
                  <a:gd name="T62" fmla="*/ 174 w 795"/>
                  <a:gd name="T63" fmla="*/ 585 h 708"/>
                  <a:gd name="T64" fmla="*/ 185 w 795"/>
                  <a:gd name="T65" fmla="*/ 612 h 708"/>
                  <a:gd name="T66" fmla="*/ 185 w 795"/>
                  <a:gd name="T67" fmla="*/ 609 h 708"/>
                  <a:gd name="T68" fmla="*/ 185 w 795"/>
                  <a:gd name="T69" fmla="*/ 612 h 708"/>
                  <a:gd name="T70" fmla="*/ 185 w 795"/>
                  <a:gd name="T71" fmla="*/ 379 h 708"/>
                  <a:gd name="T72" fmla="*/ 189 w 795"/>
                  <a:gd name="T73" fmla="*/ 378 h 708"/>
                  <a:gd name="T74" fmla="*/ 211 w 795"/>
                  <a:gd name="T75" fmla="*/ 331 h 708"/>
                  <a:gd name="T76" fmla="*/ 194 w 795"/>
                  <a:gd name="T77" fmla="*/ 338 h 708"/>
                  <a:gd name="T78" fmla="*/ 196 w 795"/>
                  <a:gd name="T79" fmla="*/ 326 h 708"/>
                  <a:gd name="T80" fmla="*/ 211 w 795"/>
                  <a:gd name="T81" fmla="*/ 331 h 708"/>
                  <a:gd name="T82" fmla="*/ 226 w 795"/>
                  <a:gd name="T83" fmla="*/ 566 h 708"/>
                  <a:gd name="T84" fmla="*/ 232 w 795"/>
                  <a:gd name="T85" fmla="*/ 564 h 708"/>
                  <a:gd name="T86" fmla="*/ 235 w 795"/>
                  <a:gd name="T87" fmla="*/ 369 h 708"/>
                  <a:gd name="T88" fmla="*/ 235 w 795"/>
                  <a:gd name="T89" fmla="*/ 364 h 708"/>
                  <a:gd name="T90" fmla="*/ 235 w 795"/>
                  <a:gd name="T91" fmla="*/ 369 h 708"/>
                  <a:gd name="T92" fmla="*/ 243 w 795"/>
                  <a:gd name="T93" fmla="*/ 521 h 708"/>
                  <a:gd name="T94" fmla="*/ 249 w 795"/>
                  <a:gd name="T95" fmla="*/ 518 h 708"/>
                  <a:gd name="T96" fmla="*/ 279 w 795"/>
                  <a:gd name="T97" fmla="*/ 447 h 708"/>
                  <a:gd name="T98" fmla="*/ 279 w 795"/>
                  <a:gd name="T99" fmla="*/ 443 h 708"/>
                  <a:gd name="T100" fmla="*/ 279 w 795"/>
                  <a:gd name="T101" fmla="*/ 447 h 708"/>
                  <a:gd name="T102" fmla="*/ 306 w 795"/>
                  <a:gd name="T103" fmla="*/ 571 h 708"/>
                  <a:gd name="T104" fmla="*/ 312 w 795"/>
                  <a:gd name="T105" fmla="*/ 568 h 708"/>
                  <a:gd name="T106" fmla="*/ 375 w 795"/>
                  <a:gd name="T107" fmla="*/ 415 h 708"/>
                  <a:gd name="T108" fmla="*/ 366 w 795"/>
                  <a:gd name="T109" fmla="*/ 409 h 708"/>
                  <a:gd name="T110" fmla="*/ 375 w 795"/>
                  <a:gd name="T111" fmla="*/ 415 h 708"/>
                  <a:gd name="T112" fmla="*/ 382 w 795"/>
                  <a:gd name="T113" fmla="*/ 203 h 708"/>
                  <a:gd name="T114" fmla="*/ 389 w 795"/>
                  <a:gd name="T115" fmla="*/ 199 h 708"/>
                  <a:gd name="T116" fmla="*/ 747 w 795"/>
                  <a:gd name="T117" fmla="*/ 345 h 708"/>
                  <a:gd name="T118" fmla="*/ 750 w 795"/>
                  <a:gd name="T119" fmla="*/ 341 h 708"/>
                  <a:gd name="T120" fmla="*/ 747 w 795"/>
                  <a:gd name="T121" fmla="*/ 345 h 7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795" h="708">
                    <a:moveTo>
                      <a:pt x="786" y="335"/>
                    </a:moveTo>
                    <a:cubicBezTo>
                      <a:pt x="781" y="331"/>
                      <a:pt x="776" y="327"/>
                      <a:pt x="770" y="324"/>
                    </a:cubicBezTo>
                    <a:cubicBezTo>
                      <a:pt x="754" y="314"/>
                      <a:pt x="736" y="308"/>
                      <a:pt x="717" y="302"/>
                    </a:cubicBezTo>
                    <a:cubicBezTo>
                      <a:pt x="683" y="292"/>
                      <a:pt x="648" y="290"/>
                      <a:pt x="613" y="286"/>
                    </a:cubicBezTo>
                    <a:cubicBezTo>
                      <a:pt x="587" y="284"/>
                      <a:pt x="562" y="281"/>
                      <a:pt x="536" y="279"/>
                    </a:cubicBezTo>
                    <a:cubicBezTo>
                      <a:pt x="529" y="278"/>
                      <a:pt x="524" y="274"/>
                      <a:pt x="523" y="267"/>
                    </a:cubicBezTo>
                    <a:cubicBezTo>
                      <a:pt x="516" y="238"/>
                      <a:pt x="508" y="209"/>
                      <a:pt x="502" y="179"/>
                    </a:cubicBezTo>
                    <a:cubicBezTo>
                      <a:pt x="492" y="131"/>
                      <a:pt x="480" y="84"/>
                      <a:pt x="465" y="37"/>
                    </a:cubicBezTo>
                    <a:cubicBezTo>
                      <a:pt x="462" y="30"/>
                      <a:pt x="460" y="22"/>
                      <a:pt x="457" y="16"/>
                    </a:cubicBezTo>
                    <a:cubicBezTo>
                      <a:pt x="454" y="9"/>
                      <a:pt x="450" y="2"/>
                      <a:pt x="442" y="1"/>
                    </a:cubicBezTo>
                    <a:cubicBezTo>
                      <a:pt x="432" y="0"/>
                      <a:pt x="428" y="7"/>
                      <a:pt x="425" y="14"/>
                    </a:cubicBezTo>
                    <a:cubicBezTo>
                      <a:pt x="421" y="23"/>
                      <a:pt x="417" y="32"/>
                      <a:pt x="414" y="41"/>
                    </a:cubicBezTo>
                    <a:cubicBezTo>
                      <a:pt x="407" y="61"/>
                      <a:pt x="399" y="80"/>
                      <a:pt x="389" y="99"/>
                    </a:cubicBezTo>
                    <a:cubicBezTo>
                      <a:pt x="360" y="152"/>
                      <a:pt x="329" y="203"/>
                      <a:pt x="304" y="258"/>
                    </a:cubicBezTo>
                    <a:cubicBezTo>
                      <a:pt x="299" y="268"/>
                      <a:pt x="292" y="272"/>
                      <a:pt x="281" y="271"/>
                    </a:cubicBezTo>
                    <a:cubicBezTo>
                      <a:pt x="250" y="270"/>
                      <a:pt x="219" y="268"/>
                      <a:pt x="188" y="264"/>
                    </a:cubicBezTo>
                    <a:cubicBezTo>
                      <a:pt x="161" y="260"/>
                      <a:pt x="133" y="256"/>
                      <a:pt x="106" y="253"/>
                    </a:cubicBezTo>
                    <a:cubicBezTo>
                      <a:pt x="84" y="251"/>
                      <a:pt x="63" y="250"/>
                      <a:pt x="41" y="253"/>
                    </a:cubicBezTo>
                    <a:cubicBezTo>
                      <a:pt x="28" y="254"/>
                      <a:pt x="11" y="252"/>
                      <a:pt x="5" y="267"/>
                    </a:cubicBezTo>
                    <a:cubicBezTo>
                      <a:pt x="0" y="280"/>
                      <a:pt x="13" y="291"/>
                      <a:pt x="21" y="300"/>
                    </a:cubicBezTo>
                    <a:cubicBezTo>
                      <a:pt x="36" y="315"/>
                      <a:pt x="51" y="331"/>
                      <a:pt x="68" y="344"/>
                    </a:cubicBezTo>
                    <a:cubicBezTo>
                      <a:pt x="105" y="374"/>
                      <a:pt x="143" y="404"/>
                      <a:pt x="181" y="433"/>
                    </a:cubicBezTo>
                    <a:cubicBezTo>
                      <a:pt x="196" y="445"/>
                      <a:pt x="196" y="446"/>
                      <a:pt x="189" y="462"/>
                    </a:cubicBezTo>
                    <a:cubicBezTo>
                      <a:pt x="165" y="513"/>
                      <a:pt x="143" y="564"/>
                      <a:pt x="122" y="616"/>
                    </a:cubicBezTo>
                    <a:cubicBezTo>
                      <a:pt x="119" y="623"/>
                      <a:pt x="116" y="632"/>
                      <a:pt x="114" y="640"/>
                    </a:cubicBezTo>
                    <a:cubicBezTo>
                      <a:pt x="111" y="649"/>
                      <a:pt x="116" y="656"/>
                      <a:pt x="126" y="658"/>
                    </a:cubicBezTo>
                    <a:cubicBezTo>
                      <a:pt x="139" y="660"/>
                      <a:pt x="152" y="659"/>
                      <a:pt x="164" y="656"/>
                    </a:cubicBezTo>
                    <a:cubicBezTo>
                      <a:pt x="191" y="652"/>
                      <a:pt x="215" y="641"/>
                      <a:pt x="239" y="629"/>
                    </a:cubicBezTo>
                    <a:cubicBezTo>
                      <a:pt x="274" y="611"/>
                      <a:pt x="310" y="593"/>
                      <a:pt x="345" y="574"/>
                    </a:cubicBezTo>
                    <a:cubicBezTo>
                      <a:pt x="355" y="569"/>
                      <a:pt x="364" y="568"/>
                      <a:pt x="374" y="577"/>
                    </a:cubicBezTo>
                    <a:cubicBezTo>
                      <a:pt x="425" y="623"/>
                      <a:pt x="487" y="653"/>
                      <a:pt x="544" y="690"/>
                    </a:cubicBezTo>
                    <a:cubicBezTo>
                      <a:pt x="555" y="697"/>
                      <a:pt x="567" y="701"/>
                      <a:pt x="579" y="706"/>
                    </a:cubicBezTo>
                    <a:cubicBezTo>
                      <a:pt x="583" y="708"/>
                      <a:pt x="588" y="708"/>
                      <a:pt x="592" y="708"/>
                    </a:cubicBezTo>
                    <a:cubicBezTo>
                      <a:pt x="598" y="708"/>
                      <a:pt x="602" y="705"/>
                      <a:pt x="603" y="699"/>
                    </a:cubicBezTo>
                    <a:cubicBezTo>
                      <a:pt x="603" y="694"/>
                      <a:pt x="603" y="688"/>
                      <a:pt x="602" y="683"/>
                    </a:cubicBezTo>
                    <a:cubicBezTo>
                      <a:pt x="596" y="651"/>
                      <a:pt x="596" y="619"/>
                      <a:pt x="593" y="587"/>
                    </a:cubicBezTo>
                    <a:cubicBezTo>
                      <a:pt x="591" y="563"/>
                      <a:pt x="587" y="538"/>
                      <a:pt x="583" y="514"/>
                    </a:cubicBezTo>
                    <a:cubicBezTo>
                      <a:pt x="582" y="506"/>
                      <a:pt x="580" y="497"/>
                      <a:pt x="578" y="489"/>
                    </a:cubicBezTo>
                    <a:cubicBezTo>
                      <a:pt x="577" y="481"/>
                      <a:pt x="580" y="477"/>
                      <a:pt x="586" y="474"/>
                    </a:cubicBezTo>
                    <a:cubicBezTo>
                      <a:pt x="617" y="461"/>
                      <a:pt x="647" y="447"/>
                      <a:pt x="677" y="434"/>
                    </a:cubicBezTo>
                    <a:cubicBezTo>
                      <a:pt x="704" y="422"/>
                      <a:pt x="729" y="408"/>
                      <a:pt x="751" y="389"/>
                    </a:cubicBezTo>
                    <a:cubicBezTo>
                      <a:pt x="763" y="378"/>
                      <a:pt x="776" y="368"/>
                      <a:pt x="787" y="357"/>
                    </a:cubicBezTo>
                    <a:cubicBezTo>
                      <a:pt x="795" y="350"/>
                      <a:pt x="794" y="342"/>
                      <a:pt x="786" y="335"/>
                    </a:cubicBezTo>
                    <a:close/>
                    <a:moveTo>
                      <a:pt x="111" y="361"/>
                    </a:moveTo>
                    <a:cubicBezTo>
                      <a:pt x="110" y="360"/>
                      <a:pt x="108" y="359"/>
                      <a:pt x="107" y="357"/>
                    </a:cubicBezTo>
                    <a:cubicBezTo>
                      <a:pt x="109" y="358"/>
                      <a:pt x="111" y="358"/>
                      <a:pt x="112" y="359"/>
                    </a:cubicBezTo>
                    <a:cubicBezTo>
                      <a:pt x="113" y="360"/>
                      <a:pt x="114" y="362"/>
                      <a:pt x="115" y="363"/>
                    </a:cubicBezTo>
                    <a:cubicBezTo>
                      <a:pt x="114" y="363"/>
                      <a:pt x="112" y="362"/>
                      <a:pt x="111" y="361"/>
                    </a:cubicBezTo>
                    <a:close/>
                    <a:moveTo>
                      <a:pt x="176" y="292"/>
                    </a:moveTo>
                    <a:cubicBezTo>
                      <a:pt x="176" y="291"/>
                      <a:pt x="175" y="291"/>
                      <a:pt x="175" y="290"/>
                    </a:cubicBezTo>
                    <a:cubicBezTo>
                      <a:pt x="176" y="288"/>
                      <a:pt x="178" y="288"/>
                      <a:pt x="180" y="289"/>
                    </a:cubicBezTo>
                    <a:cubicBezTo>
                      <a:pt x="180" y="290"/>
                      <a:pt x="180" y="291"/>
                      <a:pt x="181" y="291"/>
                    </a:cubicBezTo>
                    <a:cubicBezTo>
                      <a:pt x="179" y="292"/>
                      <a:pt x="178" y="292"/>
                      <a:pt x="176" y="292"/>
                    </a:cubicBezTo>
                    <a:close/>
                    <a:moveTo>
                      <a:pt x="143" y="642"/>
                    </a:moveTo>
                    <a:cubicBezTo>
                      <a:pt x="141" y="643"/>
                      <a:pt x="138" y="642"/>
                      <a:pt x="139" y="639"/>
                    </a:cubicBezTo>
                    <a:cubicBezTo>
                      <a:pt x="139" y="637"/>
                      <a:pt x="141" y="636"/>
                      <a:pt x="142" y="634"/>
                    </a:cubicBezTo>
                    <a:cubicBezTo>
                      <a:pt x="145" y="633"/>
                      <a:pt x="146" y="634"/>
                      <a:pt x="146" y="637"/>
                    </a:cubicBezTo>
                    <a:cubicBezTo>
                      <a:pt x="146" y="639"/>
                      <a:pt x="145" y="641"/>
                      <a:pt x="143" y="642"/>
                    </a:cubicBezTo>
                    <a:close/>
                    <a:moveTo>
                      <a:pt x="174" y="587"/>
                    </a:moveTo>
                    <a:cubicBezTo>
                      <a:pt x="171" y="592"/>
                      <a:pt x="168" y="596"/>
                      <a:pt x="164" y="600"/>
                    </a:cubicBezTo>
                    <a:cubicBezTo>
                      <a:pt x="164" y="600"/>
                      <a:pt x="162" y="600"/>
                      <a:pt x="161" y="600"/>
                    </a:cubicBezTo>
                    <a:cubicBezTo>
                      <a:pt x="161" y="599"/>
                      <a:pt x="160" y="598"/>
                      <a:pt x="160" y="597"/>
                    </a:cubicBezTo>
                    <a:cubicBezTo>
                      <a:pt x="162" y="593"/>
                      <a:pt x="164" y="588"/>
                      <a:pt x="167" y="584"/>
                    </a:cubicBezTo>
                    <a:cubicBezTo>
                      <a:pt x="170" y="584"/>
                      <a:pt x="172" y="585"/>
                      <a:pt x="174" y="585"/>
                    </a:cubicBezTo>
                    <a:cubicBezTo>
                      <a:pt x="174" y="585"/>
                      <a:pt x="174" y="587"/>
                      <a:pt x="174" y="587"/>
                    </a:cubicBezTo>
                    <a:close/>
                    <a:moveTo>
                      <a:pt x="185" y="612"/>
                    </a:moveTo>
                    <a:cubicBezTo>
                      <a:pt x="185" y="612"/>
                      <a:pt x="184" y="612"/>
                      <a:pt x="183" y="611"/>
                    </a:cubicBezTo>
                    <a:cubicBezTo>
                      <a:pt x="184" y="611"/>
                      <a:pt x="184" y="610"/>
                      <a:pt x="185" y="609"/>
                    </a:cubicBezTo>
                    <a:cubicBezTo>
                      <a:pt x="185" y="609"/>
                      <a:pt x="186" y="610"/>
                      <a:pt x="187" y="610"/>
                    </a:cubicBezTo>
                    <a:cubicBezTo>
                      <a:pt x="186" y="611"/>
                      <a:pt x="186" y="612"/>
                      <a:pt x="185" y="612"/>
                    </a:cubicBezTo>
                    <a:close/>
                    <a:moveTo>
                      <a:pt x="187" y="380"/>
                    </a:moveTo>
                    <a:cubicBezTo>
                      <a:pt x="187" y="381"/>
                      <a:pt x="185" y="380"/>
                      <a:pt x="185" y="379"/>
                    </a:cubicBezTo>
                    <a:cubicBezTo>
                      <a:pt x="183" y="377"/>
                      <a:pt x="184" y="376"/>
                      <a:pt x="187" y="376"/>
                    </a:cubicBezTo>
                    <a:cubicBezTo>
                      <a:pt x="188" y="377"/>
                      <a:pt x="188" y="377"/>
                      <a:pt x="189" y="378"/>
                    </a:cubicBezTo>
                    <a:cubicBezTo>
                      <a:pt x="188" y="379"/>
                      <a:pt x="188" y="380"/>
                      <a:pt x="187" y="380"/>
                    </a:cubicBezTo>
                    <a:close/>
                    <a:moveTo>
                      <a:pt x="211" y="331"/>
                    </a:moveTo>
                    <a:cubicBezTo>
                      <a:pt x="211" y="331"/>
                      <a:pt x="210" y="331"/>
                      <a:pt x="210" y="331"/>
                    </a:cubicBezTo>
                    <a:cubicBezTo>
                      <a:pt x="206" y="337"/>
                      <a:pt x="201" y="340"/>
                      <a:pt x="194" y="338"/>
                    </a:cubicBezTo>
                    <a:cubicBezTo>
                      <a:pt x="189" y="337"/>
                      <a:pt x="182" y="329"/>
                      <a:pt x="184" y="327"/>
                    </a:cubicBezTo>
                    <a:cubicBezTo>
                      <a:pt x="188" y="324"/>
                      <a:pt x="192" y="325"/>
                      <a:pt x="196" y="326"/>
                    </a:cubicBezTo>
                    <a:cubicBezTo>
                      <a:pt x="201" y="328"/>
                      <a:pt x="206" y="329"/>
                      <a:pt x="211" y="331"/>
                    </a:cubicBezTo>
                    <a:cubicBezTo>
                      <a:pt x="211" y="331"/>
                      <a:pt x="211" y="331"/>
                      <a:pt x="211" y="331"/>
                    </a:cubicBezTo>
                    <a:close/>
                    <a:moveTo>
                      <a:pt x="231" y="567"/>
                    </a:moveTo>
                    <a:cubicBezTo>
                      <a:pt x="229" y="567"/>
                      <a:pt x="227" y="566"/>
                      <a:pt x="226" y="566"/>
                    </a:cubicBezTo>
                    <a:cubicBezTo>
                      <a:pt x="226" y="565"/>
                      <a:pt x="226" y="564"/>
                      <a:pt x="227" y="564"/>
                    </a:cubicBezTo>
                    <a:cubicBezTo>
                      <a:pt x="228" y="564"/>
                      <a:pt x="230" y="564"/>
                      <a:pt x="232" y="564"/>
                    </a:cubicBezTo>
                    <a:cubicBezTo>
                      <a:pt x="231" y="565"/>
                      <a:pt x="231" y="567"/>
                      <a:pt x="231" y="567"/>
                    </a:cubicBezTo>
                    <a:close/>
                    <a:moveTo>
                      <a:pt x="235" y="369"/>
                    </a:moveTo>
                    <a:cubicBezTo>
                      <a:pt x="235" y="369"/>
                      <a:pt x="233" y="368"/>
                      <a:pt x="233" y="368"/>
                    </a:cubicBezTo>
                    <a:cubicBezTo>
                      <a:pt x="233" y="367"/>
                      <a:pt x="234" y="365"/>
                      <a:pt x="235" y="364"/>
                    </a:cubicBezTo>
                    <a:cubicBezTo>
                      <a:pt x="236" y="364"/>
                      <a:pt x="237" y="364"/>
                      <a:pt x="239" y="365"/>
                    </a:cubicBezTo>
                    <a:cubicBezTo>
                      <a:pt x="238" y="366"/>
                      <a:pt x="237" y="368"/>
                      <a:pt x="235" y="369"/>
                    </a:cubicBezTo>
                    <a:close/>
                    <a:moveTo>
                      <a:pt x="250" y="523"/>
                    </a:moveTo>
                    <a:cubicBezTo>
                      <a:pt x="248" y="525"/>
                      <a:pt x="245" y="523"/>
                      <a:pt x="243" y="521"/>
                    </a:cubicBezTo>
                    <a:cubicBezTo>
                      <a:pt x="243" y="519"/>
                      <a:pt x="242" y="516"/>
                      <a:pt x="243" y="516"/>
                    </a:cubicBezTo>
                    <a:cubicBezTo>
                      <a:pt x="245" y="514"/>
                      <a:pt x="248" y="516"/>
                      <a:pt x="249" y="518"/>
                    </a:cubicBezTo>
                    <a:cubicBezTo>
                      <a:pt x="250" y="519"/>
                      <a:pt x="251" y="523"/>
                      <a:pt x="250" y="523"/>
                    </a:cubicBezTo>
                    <a:close/>
                    <a:moveTo>
                      <a:pt x="279" y="447"/>
                    </a:moveTo>
                    <a:cubicBezTo>
                      <a:pt x="278" y="447"/>
                      <a:pt x="277" y="446"/>
                      <a:pt x="276" y="445"/>
                    </a:cubicBezTo>
                    <a:cubicBezTo>
                      <a:pt x="275" y="442"/>
                      <a:pt x="276" y="441"/>
                      <a:pt x="279" y="443"/>
                    </a:cubicBezTo>
                    <a:cubicBezTo>
                      <a:pt x="279" y="443"/>
                      <a:pt x="280" y="444"/>
                      <a:pt x="280" y="445"/>
                    </a:cubicBezTo>
                    <a:cubicBezTo>
                      <a:pt x="280" y="446"/>
                      <a:pt x="279" y="446"/>
                      <a:pt x="279" y="447"/>
                    </a:cubicBezTo>
                    <a:close/>
                    <a:moveTo>
                      <a:pt x="309" y="572"/>
                    </a:moveTo>
                    <a:cubicBezTo>
                      <a:pt x="309" y="572"/>
                      <a:pt x="307" y="572"/>
                      <a:pt x="306" y="571"/>
                    </a:cubicBezTo>
                    <a:cubicBezTo>
                      <a:pt x="307" y="570"/>
                      <a:pt x="308" y="568"/>
                      <a:pt x="309" y="567"/>
                    </a:cubicBezTo>
                    <a:cubicBezTo>
                      <a:pt x="310" y="567"/>
                      <a:pt x="311" y="567"/>
                      <a:pt x="312" y="568"/>
                    </a:cubicBezTo>
                    <a:cubicBezTo>
                      <a:pt x="311" y="569"/>
                      <a:pt x="310" y="571"/>
                      <a:pt x="309" y="572"/>
                    </a:cubicBezTo>
                    <a:close/>
                    <a:moveTo>
                      <a:pt x="375" y="415"/>
                    </a:moveTo>
                    <a:cubicBezTo>
                      <a:pt x="372" y="415"/>
                      <a:pt x="370" y="415"/>
                      <a:pt x="367" y="414"/>
                    </a:cubicBezTo>
                    <a:cubicBezTo>
                      <a:pt x="365" y="413"/>
                      <a:pt x="364" y="411"/>
                      <a:pt x="366" y="409"/>
                    </a:cubicBezTo>
                    <a:cubicBezTo>
                      <a:pt x="369" y="406"/>
                      <a:pt x="373" y="407"/>
                      <a:pt x="376" y="410"/>
                    </a:cubicBezTo>
                    <a:cubicBezTo>
                      <a:pt x="376" y="411"/>
                      <a:pt x="376" y="415"/>
                      <a:pt x="375" y="415"/>
                    </a:cubicBezTo>
                    <a:close/>
                    <a:moveTo>
                      <a:pt x="390" y="204"/>
                    </a:moveTo>
                    <a:cubicBezTo>
                      <a:pt x="387" y="206"/>
                      <a:pt x="384" y="207"/>
                      <a:pt x="382" y="203"/>
                    </a:cubicBezTo>
                    <a:cubicBezTo>
                      <a:pt x="380" y="200"/>
                      <a:pt x="382" y="198"/>
                      <a:pt x="384" y="197"/>
                    </a:cubicBezTo>
                    <a:cubicBezTo>
                      <a:pt x="386" y="196"/>
                      <a:pt x="388" y="198"/>
                      <a:pt x="389" y="199"/>
                    </a:cubicBezTo>
                    <a:cubicBezTo>
                      <a:pt x="390" y="200"/>
                      <a:pt x="390" y="203"/>
                      <a:pt x="390" y="204"/>
                    </a:cubicBezTo>
                    <a:close/>
                    <a:moveTo>
                      <a:pt x="747" y="345"/>
                    </a:moveTo>
                    <a:cubicBezTo>
                      <a:pt x="747" y="344"/>
                      <a:pt x="746" y="343"/>
                      <a:pt x="746" y="343"/>
                    </a:cubicBezTo>
                    <a:cubicBezTo>
                      <a:pt x="747" y="342"/>
                      <a:pt x="748" y="341"/>
                      <a:pt x="750" y="341"/>
                    </a:cubicBezTo>
                    <a:cubicBezTo>
                      <a:pt x="750" y="341"/>
                      <a:pt x="751" y="342"/>
                      <a:pt x="751" y="343"/>
                    </a:cubicBezTo>
                    <a:cubicBezTo>
                      <a:pt x="750" y="343"/>
                      <a:pt x="748" y="344"/>
                      <a:pt x="747" y="345"/>
                    </a:cubicBezTo>
                    <a:close/>
                  </a:path>
                </a:pathLst>
              </a:custGeom>
              <a:solidFill>
                <a:schemeClr val="accent5">
                  <a:lumMod val="40000"/>
                  <a:lumOff val="6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  <p:sp>
            <p:nvSpPr>
              <p:cNvPr id="27" name="Freeform 7"/>
              <p:cNvSpPr>
                <a:spLocks noEditPoints="1"/>
              </p:cNvSpPr>
              <p:nvPr>
                <p:custDataLst>
                  <p:tags r:id="rId22"/>
                </p:custDataLst>
              </p:nvPr>
            </p:nvSpPr>
            <p:spPr bwMode="auto">
              <a:xfrm rot="1500000" flipH="1" flipV="1">
                <a:off x="7560" y="2356"/>
                <a:ext cx="310" cy="280"/>
              </a:xfrm>
              <a:custGeom>
                <a:gdLst>
                  <a:gd name="T0" fmla="*/ 232 w 260"/>
                  <a:gd name="T1" fmla="*/ 93 h 235"/>
                  <a:gd name="T2" fmla="*/ 165 w 260"/>
                  <a:gd name="T3" fmla="*/ 69 h 235"/>
                  <a:gd name="T4" fmla="*/ 159 w 260"/>
                  <a:gd name="T5" fmla="*/ 6 h 235"/>
                  <a:gd name="T6" fmla="*/ 150 w 260"/>
                  <a:gd name="T7" fmla="*/ 3 h 235"/>
                  <a:gd name="T8" fmla="*/ 110 w 260"/>
                  <a:gd name="T9" fmla="*/ 53 h 235"/>
                  <a:gd name="T10" fmla="*/ 50 w 260"/>
                  <a:gd name="T11" fmla="*/ 47 h 235"/>
                  <a:gd name="T12" fmla="*/ 9 w 260"/>
                  <a:gd name="T13" fmla="*/ 44 h 235"/>
                  <a:gd name="T14" fmla="*/ 13 w 260"/>
                  <a:gd name="T15" fmla="*/ 72 h 235"/>
                  <a:gd name="T16" fmla="*/ 39 w 260"/>
                  <a:gd name="T17" fmla="*/ 135 h 235"/>
                  <a:gd name="T18" fmla="*/ 1 w 260"/>
                  <a:gd name="T19" fmla="*/ 190 h 235"/>
                  <a:gd name="T20" fmla="*/ 11 w 260"/>
                  <a:gd name="T21" fmla="*/ 195 h 235"/>
                  <a:gd name="T22" fmla="*/ 105 w 260"/>
                  <a:gd name="T23" fmla="*/ 182 h 235"/>
                  <a:gd name="T24" fmla="*/ 173 w 260"/>
                  <a:gd name="T25" fmla="*/ 228 h 235"/>
                  <a:gd name="T26" fmla="*/ 173 w 260"/>
                  <a:gd name="T27" fmla="*/ 182 h 235"/>
                  <a:gd name="T28" fmla="*/ 179 w 260"/>
                  <a:gd name="T29" fmla="*/ 142 h 235"/>
                  <a:gd name="T30" fmla="*/ 257 w 260"/>
                  <a:gd name="T31" fmla="*/ 108 h 235"/>
                  <a:gd name="T32" fmla="*/ 256 w 260"/>
                  <a:gd name="T33" fmla="*/ 99 h 235"/>
                  <a:gd name="T34" fmla="*/ 151 w 260"/>
                  <a:gd name="T35" fmla="*/ 12 h 235"/>
                  <a:gd name="T36" fmla="*/ 157 w 260"/>
                  <a:gd name="T37" fmla="*/ 74 h 235"/>
                  <a:gd name="T38" fmla="*/ 113 w 260"/>
                  <a:gd name="T39" fmla="*/ 58 h 235"/>
                  <a:gd name="T40" fmla="*/ 12 w 260"/>
                  <a:gd name="T41" fmla="*/ 56 h 235"/>
                  <a:gd name="T42" fmla="*/ 40 w 260"/>
                  <a:gd name="T43" fmla="*/ 51 h 235"/>
                  <a:gd name="T44" fmla="*/ 96 w 260"/>
                  <a:gd name="T45" fmla="*/ 66 h 235"/>
                  <a:gd name="T46" fmla="*/ 17 w 260"/>
                  <a:gd name="T47" fmla="*/ 66 h 235"/>
                  <a:gd name="T48" fmla="*/ 12 w 260"/>
                  <a:gd name="T49" fmla="*/ 180 h 235"/>
                  <a:gd name="T50" fmla="*/ 54 w 260"/>
                  <a:gd name="T51" fmla="*/ 128 h 235"/>
                  <a:gd name="T52" fmla="*/ 92 w 260"/>
                  <a:gd name="T53" fmla="*/ 168 h 235"/>
                  <a:gd name="T54" fmla="*/ 95 w 260"/>
                  <a:gd name="T55" fmla="*/ 160 h 235"/>
                  <a:gd name="T56" fmla="*/ 67 w 260"/>
                  <a:gd name="T57" fmla="*/ 114 h 235"/>
                  <a:gd name="T58" fmla="*/ 110 w 260"/>
                  <a:gd name="T59" fmla="*/ 70 h 235"/>
                  <a:gd name="T60" fmla="*/ 161 w 260"/>
                  <a:gd name="T61" fmla="*/ 91 h 235"/>
                  <a:gd name="T62" fmla="*/ 144 w 260"/>
                  <a:gd name="T63" fmla="*/ 150 h 235"/>
                  <a:gd name="T64" fmla="*/ 95 w 260"/>
                  <a:gd name="T65" fmla="*/ 160 h 235"/>
                  <a:gd name="T66" fmla="*/ 160 w 260"/>
                  <a:gd name="T67" fmla="*/ 222 h 235"/>
                  <a:gd name="T68" fmla="*/ 110 w 260"/>
                  <a:gd name="T69" fmla="*/ 170 h 235"/>
                  <a:gd name="T70" fmla="*/ 164 w 260"/>
                  <a:gd name="T71" fmla="*/ 152 h 235"/>
                  <a:gd name="T72" fmla="*/ 168 w 260"/>
                  <a:gd name="T73" fmla="*/ 218 h 235"/>
                  <a:gd name="T74" fmla="*/ 219 w 260"/>
                  <a:gd name="T75" fmla="*/ 119 h 235"/>
                  <a:gd name="T76" fmla="*/ 171 w 260"/>
                  <a:gd name="T77" fmla="*/ 135 h 235"/>
                  <a:gd name="T78" fmla="*/ 175 w 260"/>
                  <a:gd name="T79" fmla="*/ 87 h 235"/>
                  <a:gd name="T80" fmla="*/ 244 w 260"/>
                  <a:gd name="T81" fmla="*/ 103 h 235"/>
                  <a:gd name="T82" fmla="*/ 245 w 260"/>
                  <a:gd name="T83" fmla="*/ 107 h 2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60" h="235">
                    <a:moveTo>
                      <a:pt x="256" y="99"/>
                    </a:moveTo>
                    <a:cubicBezTo>
                      <a:pt x="248" y="97"/>
                      <a:pt x="240" y="95"/>
                      <a:pt x="232" y="93"/>
                    </a:cubicBezTo>
                    <a:cubicBezTo>
                      <a:pt x="213" y="90"/>
                      <a:pt x="194" y="86"/>
                      <a:pt x="175" y="80"/>
                    </a:cubicBezTo>
                    <a:cubicBezTo>
                      <a:pt x="169" y="78"/>
                      <a:pt x="166" y="76"/>
                      <a:pt x="165" y="69"/>
                    </a:cubicBezTo>
                    <a:cubicBezTo>
                      <a:pt x="165" y="68"/>
                      <a:pt x="165" y="66"/>
                      <a:pt x="165" y="64"/>
                    </a:cubicBezTo>
                    <a:cubicBezTo>
                      <a:pt x="166" y="45"/>
                      <a:pt x="162" y="25"/>
                      <a:pt x="159" y="6"/>
                    </a:cubicBezTo>
                    <a:cubicBezTo>
                      <a:pt x="159" y="4"/>
                      <a:pt x="159" y="1"/>
                      <a:pt x="156" y="0"/>
                    </a:cubicBezTo>
                    <a:cubicBezTo>
                      <a:pt x="154" y="0"/>
                      <a:pt x="152" y="2"/>
                      <a:pt x="150" y="3"/>
                    </a:cubicBezTo>
                    <a:cubicBezTo>
                      <a:pt x="148" y="6"/>
                      <a:pt x="146" y="9"/>
                      <a:pt x="143" y="12"/>
                    </a:cubicBezTo>
                    <a:cubicBezTo>
                      <a:pt x="132" y="25"/>
                      <a:pt x="120" y="39"/>
                      <a:pt x="110" y="53"/>
                    </a:cubicBezTo>
                    <a:cubicBezTo>
                      <a:pt x="105" y="59"/>
                      <a:pt x="100" y="60"/>
                      <a:pt x="93" y="58"/>
                    </a:cubicBezTo>
                    <a:cubicBezTo>
                      <a:pt x="79" y="54"/>
                      <a:pt x="64" y="50"/>
                      <a:pt x="50" y="47"/>
                    </a:cubicBezTo>
                    <a:cubicBezTo>
                      <a:pt x="41" y="45"/>
                      <a:pt x="33" y="43"/>
                      <a:pt x="21" y="44"/>
                    </a:cubicBezTo>
                    <a:cubicBezTo>
                      <a:pt x="19" y="44"/>
                      <a:pt x="14" y="44"/>
                      <a:pt x="9" y="44"/>
                    </a:cubicBezTo>
                    <a:cubicBezTo>
                      <a:pt x="5" y="44"/>
                      <a:pt x="3" y="48"/>
                      <a:pt x="4" y="53"/>
                    </a:cubicBezTo>
                    <a:cubicBezTo>
                      <a:pt x="5" y="60"/>
                      <a:pt x="9" y="66"/>
                      <a:pt x="13" y="72"/>
                    </a:cubicBezTo>
                    <a:cubicBezTo>
                      <a:pt x="22" y="82"/>
                      <a:pt x="30" y="91"/>
                      <a:pt x="39" y="101"/>
                    </a:cubicBezTo>
                    <a:cubicBezTo>
                      <a:pt x="57" y="121"/>
                      <a:pt x="57" y="114"/>
                      <a:pt x="39" y="135"/>
                    </a:cubicBezTo>
                    <a:cubicBezTo>
                      <a:pt x="30" y="147"/>
                      <a:pt x="19" y="157"/>
                      <a:pt x="11" y="169"/>
                    </a:cubicBezTo>
                    <a:cubicBezTo>
                      <a:pt x="7" y="176"/>
                      <a:pt x="3" y="182"/>
                      <a:pt x="1" y="190"/>
                    </a:cubicBezTo>
                    <a:cubicBezTo>
                      <a:pt x="0" y="193"/>
                      <a:pt x="2" y="196"/>
                      <a:pt x="6" y="196"/>
                    </a:cubicBezTo>
                    <a:cubicBezTo>
                      <a:pt x="7" y="196"/>
                      <a:pt x="9" y="196"/>
                      <a:pt x="11" y="195"/>
                    </a:cubicBezTo>
                    <a:cubicBezTo>
                      <a:pt x="36" y="190"/>
                      <a:pt x="62" y="186"/>
                      <a:pt x="87" y="177"/>
                    </a:cubicBezTo>
                    <a:cubicBezTo>
                      <a:pt x="95" y="174"/>
                      <a:pt x="100" y="175"/>
                      <a:pt x="105" y="182"/>
                    </a:cubicBezTo>
                    <a:cubicBezTo>
                      <a:pt x="121" y="202"/>
                      <a:pt x="141" y="218"/>
                      <a:pt x="162" y="232"/>
                    </a:cubicBezTo>
                    <a:cubicBezTo>
                      <a:pt x="167" y="235"/>
                      <a:pt x="171" y="234"/>
                      <a:pt x="173" y="228"/>
                    </a:cubicBezTo>
                    <a:cubicBezTo>
                      <a:pt x="174" y="224"/>
                      <a:pt x="174" y="220"/>
                      <a:pt x="174" y="216"/>
                    </a:cubicBezTo>
                    <a:cubicBezTo>
                      <a:pt x="175" y="205"/>
                      <a:pt x="174" y="193"/>
                      <a:pt x="173" y="182"/>
                    </a:cubicBezTo>
                    <a:cubicBezTo>
                      <a:pt x="172" y="173"/>
                      <a:pt x="171" y="163"/>
                      <a:pt x="171" y="154"/>
                    </a:cubicBezTo>
                    <a:cubicBezTo>
                      <a:pt x="170" y="148"/>
                      <a:pt x="173" y="144"/>
                      <a:pt x="179" y="142"/>
                    </a:cubicBezTo>
                    <a:cubicBezTo>
                      <a:pt x="189" y="138"/>
                      <a:pt x="200" y="134"/>
                      <a:pt x="210" y="130"/>
                    </a:cubicBezTo>
                    <a:cubicBezTo>
                      <a:pt x="226" y="124"/>
                      <a:pt x="241" y="116"/>
                      <a:pt x="257" y="108"/>
                    </a:cubicBezTo>
                    <a:cubicBezTo>
                      <a:pt x="259" y="107"/>
                      <a:pt x="260" y="105"/>
                      <a:pt x="260" y="102"/>
                    </a:cubicBezTo>
                    <a:cubicBezTo>
                      <a:pt x="259" y="101"/>
                      <a:pt x="257" y="99"/>
                      <a:pt x="256" y="99"/>
                    </a:cubicBezTo>
                    <a:close/>
                    <a:moveTo>
                      <a:pt x="113" y="58"/>
                    </a:moveTo>
                    <a:cubicBezTo>
                      <a:pt x="124" y="43"/>
                      <a:pt x="137" y="28"/>
                      <a:pt x="151" y="12"/>
                    </a:cubicBezTo>
                    <a:cubicBezTo>
                      <a:pt x="155" y="21"/>
                      <a:pt x="157" y="28"/>
                      <a:pt x="157" y="35"/>
                    </a:cubicBezTo>
                    <a:cubicBezTo>
                      <a:pt x="157" y="48"/>
                      <a:pt x="162" y="61"/>
                      <a:pt x="157" y="74"/>
                    </a:cubicBezTo>
                    <a:cubicBezTo>
                      <a:pt x="142" y="74"/>
                      <a:pt x="128" y="69"/>
                      <a:pt x="114" y="64"/>
                    </a:cubicBezTo>
                    <a:cubicBezTo>
                      <a:pt x="111" y="63"/>
                      <a:pt x="112" y="60"/>
                      <a:pt x="113" y="58"/>
                    </a:cubicBezTo>
                    <a:close/>
                    <a:moveTo>
                      <a:pt x="17" y="66"/>
                    </a:moveTo>
                    <a:cubicBezTo>
                      <a:pt x="15" y="63"/>
                      <a:pt x="13" y="60"/>
                      <a:pt x="12" y="56"/>
                    </a:cubicBezTo>
                    <a:cubicBezTo>
                      <a:pt x="10" y="54"/>
                      <a:pt x="12" y="50"/>
                      <a:pt x="16" y="50"/>
                    </a:cubicBezTo>
                    <a:cubicBezTo>
                      <a:pt x="24" y="50"/>
                      <a:pt x="32" y="50"/>
                      <a:pt x="40" y="51"/>
                    </a:cubicBezTo>
                    <a:cubicBezTo>
                      <a:pt x="56" y="54"/>
                      <a:pt x="72" y="59"/>
                      <a:pt x="88" y="63"/>
                    </a:cubicBezTo>
                    <a:cubicBezTo>
                      <a:pt x="91" y="63"/>
                      <a:pt x="93" y="65"/>
                      <a:pt x="96" y="66"/>
                    </a:cubicBezTo>
                    <a:cubicBezTo>
                      <a:pt x="89" y="80"/>
                      <a:pt x="72" y="100"/>
                      <a:pt x="58" y="111"/>
                    </a:cubicBezTo>
                    <a:cubicBezTo>
                      <a:pt x="44" y="96"/>
                      <a:pt x="29" y="83"/>
                      <a:pt x="17" y="66"/>
                    </a:cubicBezTo>
                    <a:close/>
                    <a:moveTo>
                      <a:pt x="12" y="188"/>
                    </a:moveTo>
                    <a:cubicBezTo>
                      <a:pt x="8" y="185"/>
                      <a:pt x="11" y="182"/>
                      <a:pt x="12" y="180"/>
                    </a:cubicBezTo>
                    <a:cubicBezTo>
                      <a:pt x="15" y="175"/>
                      <a:pt x="18" y="170"/>
                      <a:pt x="22" y="165"/>
                    </a:cubicBezTo>
                    <a:cubicBezTo>
                      <a:pt x="33" y="153"/>
                      <a:pt x="43" y="140"/>
                      <a:pt x="54" y="128"/>
                    </a:cubicBezTo>
                    <a:cubicBezTo>
                      <a:pt x="55" y="127"/>
                      <a:pt x="57" y="126"/>
                      <a:pt x="59" y="125"/>
                    </a:cubicBezTo>
                    <a:cubicBezTo>
                      <a:pt x="71" y="138"/>
                      <a:pt x="81" y="152"/>
                      <a:pt x="92" y="168"/>
                    </a:cubicBezTo>
                    <a:cubicBezTo>
                      <a:pt x="65" y="179"/>
                      <a:pt x="38" y="184"/>
                      <a:pt x="12" y="188"/>
                    </a:cubicBezTo>
                    <a:close/>
                    <a:moveTo>
                      <a:pt x="95" y="160"/>
                    </a:moveTo>
                    <a:cubicBezTo>
                      <a:pt x="86" y="147"/>
                      <a:pt x="76" y="135"/>
                      <a:pt x="66" y="122"/>
                    </a:cubicBezTo>
                    <a:cubicBezTo>
                      <a:pt x="64" y="119"/>
                      <a:pt x="64" y="117"/>
                      <a:pt x="67" y="114"/>
                    </a:cubicBezTo>
                    <a:cubicBezTo>
                      <a:pt x="78" y="100"/>
                      <a:pt x="90" y="86"/>
                      <a:pt x="102" y="72"/>
                    </a:cubicBezTo>
                    <a:cubicBezTo>
                      <a:pt x="104" y="70"/>
                      <a:pt x="107" y="69"/>
                      <a:pt x="110" y="70"/>
                    </a:cubicBezTo>
                    <a:cubicBezTo>
                      <a:pt x="124" y="74"/>
                      <a:pt x="139" y="78"/>
                      <a:pt x="153" y="81"/>
                    </a:cubicBezTo>
                    <a:cubicBezTo>
                      <a:pt x="158" y="82"/>
                      <a:pt x="161" y="85"/>
                      <a:pt x="161" y="91"/>
                    </a:cubicBezTo>
                    <a:cubicBezTo>
                      <a:pt x="162" y="101"/>
                      <a:pt x="163" y="111"/>
                      <a:pt x="164" y="121"/>
                    </a:cubicBezTo>
                    <a:cubicBezTo>
                      <a:pt x="164" y="145"/>
                      <a:pt x="167" y="140"/>
                      <a:pt x="144" y="150"/>
                    </a:cubicBezTo>
                    <a:cubicBezTo>
                      <a:pt x="132" y="155"/>
                      <a:pt x="120" y="159"/>
                      <a:pt x="108" y="164"/>
                    </a:cubicBezTo>
                    <a:cubicBezTo>
                      <a:pt x="103" y="165"/>
                      <a:pt x="99" y="165"/>
                      <a:pt x="95" y="160"/>
                    </a:cubicBezTo>
                    <a:close/>
                    <a:moveTo>
                      <a:pt x="168" y="218"/>
                    </a:moveTo>
                    <a:cubicBezTo>
                      <a:pt x="167" y="224"/>
                      <a:pt x="165" y="225"/>
                      <a:pt x="160" y="222"/>
                    </a:cubicBezTo>
                    <a:cubicBezTo>
                      <a:pt x="140" y="210"/>
                      <a:pt x="124" y="195"/>
                      <a:pt x="109" y="177"/>
                    </a:cubicBezTo>
                    <a:cubicBezTo>
                      <a:pt x="106" y="174"/>
                      <a:pt x="107" y="171"/>
                      <a:pt x="110" y="170"/>
                    </a:cubicBezTo>
                    <a:cubicBezTo>
                      <a:pt x="126" y="163"/>
                      <a:pt x="143" y="157"/>
                      <a:pt x="159" y="151"/>
                    </a:cubicBezTo>
                    <a:cubicBezTo>
                      <a:pt x="160" y="150"/>
                      <a:pt x="161" y="151"/>
                      <a:pt x="164" y="152"/>
                    </a:cubicBezTo>
                    <a:cubicBezTo>
                      <a:pt x="165" y="170"/>
                      <a:pt x="167" y="189"/>
                      <a:pt x="168" y="207"/>
                    </a:cubicBezTo>
                    <a:cubicBezTo>
                      <a:pt x="168" y="211"/>
                      <a:pt x="168" y="214"/>
                      <a:pt x="168" y="218"/>
                    </a:cubicBezTo>
                    <a:close/>
                    <a:moveTo>
                      <a:pt x="245" y="107"/>
                    </a:moveTo>
                    <a:cubicBezTo>
                      <a:pt x="236" y="111"/>
                      <a:pt x="228" y="116"/>
                      <a:pt x="219" y="119"/>
                    </a:cubicBezTo>
                    <a:cubicBezTo>
                      <a:pt x="206" y="125"/>
                      <a:pt x="192" y="130"/>
                      <a:pt x="178" y="136"/>
                    </a:cubicBezTo>
                    <a:cubicBezTo>
                      <a:pt x="176" y="136"/>
                      <a:pt x="174" y="137"/>
                      <a:pt x="171" y="135"/>
                    </a:cubicBezTo>
                    <a:cubicBezTo>
                      <a:pt x="169" y="120"/>
                      <a:pt x="167" y="104"/>
                      <a:pt x="168" y="87"/>
                    </a:cubicBezTo>
                    <a:cubicBezTo>
                      <a:pt x="171" y="87"/>
                      <a:pt x="173" y="86"/>
                      <a:pt x="175" y="87"/>
                    </a:cubicBezTo>
                    <a:cubicBezTo>
                      <a:pt x="196" y="94"/>
                      <a:pt x="217" y="97"/>
                      <a:pt x="237" y="101"/>
                    </a:cubicBezTo>
                    <a:cubicBezTo>
                      <a:pt x="240" y="101"/>
                      <a:pt x="242" y="102"/>
                      <a:pt x="244" y="103"/>
                    </a:cubicBezTo>
                    <a:cubicBezTo>
                      <a:pt x="245" y="103"/>
                      <a:pt x="245" y="103"/>
                      <a:pt x="245" y="104"/>
                    </a:cubicBezTo>
                    <a:cubicBezTo>
                      <a:pt x="245" y="105"/>
                      <a:pt x="245" y="107"/>
                      <a:pt x="245" y="107"/>
                    </a:cubicBezTo>
                    <a:close/>
                  </a:path>
                </a:pathLst>
              </a:custGeom>
              <a:solidFill>
                <a:schemeClr val="accent5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1528" y="6095"/>
              <a:ext cx="493" cy="521"/>
              <a:chOff x="6408" y="2792"/>
              <a:chExt cx="581" cy="612"/>
            </a:xfrm>
          </p:grpSpPr>
          <p:sp>
            <p:nvSpPr>
              <p:cNvPr id="29" name="Freeform 7"/>
              <p:cNvSpPr>
                <a:spLocks noEditPoints="1"/>
              </p:cNvSpPr>
              <p:nvPr>
                <p:custDataLst>
                  <p:tags r:id="rId23"/>
                </p:custDataLst>
              </p:nvPr>
            </p:nvSpPr>
            <p:spPr bwMode="auto">
              <a:xfrm rot="20100000" flipV="1">
                <a:off x="6410" y="2792"/>
                <a:ext cx="268" cy="243"/>
              </a:xfrm>
              <a:custGeom>
                <a:gdLst>
                  <a:gd name="T0" fmla="*/ 232 w 260"/>
                  <a:gd name="T1" fmla="*/ 93 h 235"/>
                  <a:gd name="T2" fmla="*/ 165 w 260"/>
                  <a:gd name="T3" fmla="*/ 69 h 235"/>
                  <a:gd name="T4" fmla="*/ 159 w 260"/>
                  <a:gd name="T5" fmla="*/ 6 h 235"/>
                  <a:gd name="T6" fmla="*/ 150 w 260"/>
                  <a:gd name="T7" fmla="*/ 3 h 235"/>
                  <a:gd name="T8" fmla="*/ 110 w 260"/>
                  <a:gd name="T9" fmla="*/ 53 h 235"/>
                  <a:gd name="T10" fmla="*/ 50 w 260"/>
                  <a:gd name="T11" fmla="*/ 47 h 235"/>
                  <a:gd name="T12" fmla="*/ 9 w 260"/>
                  <a:gd name="T13" fmla="*/ 44 h 235"/>
                  <a:gd name="T14" fmla="*/ 13 w 260"/>
                  <a:gd name="T15" fmla="*/ 72 h 235"/>
                  <a:gd name="T16" fmla="*/ 39 w 260"/>
                  <a:gd name="T17" fmla="*/ 135 h 235"/>
                  <a:gd name="T18" fmla="*/ 1 w 260"/>
                  <a:gd name="T19" fmla="*/ 190 h 235"/>
                  <a:gd name="T20" fmla="*/ 11 w 260"/>
                  <a:gd name="T21" fmla="*/ 195 h 235"/>
                  <a:gd name="T22" fmla="*/ 105 w 260"/>
                  <a:gd name="T23" fmla="*/ 182 h 235"/>
                  <a:gd name="T24" fmla="*/ 173 w 260"/>
                  <a:gd name="T25" fmla="*/ 228 h 235"/>
                  <a:gd name="T26" fmla="*/ 173 w 260"/>
                  <a:gd name="T27" fmla="*/ 182 h 235"/>
                  <a:gd name="T28" fmla="*/ 179 w 260"/>
                  <a:gd name="T29" fmla="*/ 142 h 235"/>
                  <a:gd name="T30" fmla="*/ 257 w 260"/>
                  <a:gd name="T31" fmla="*/ 108 h 235"/>
                  <a:gd name="T32" fmla="*/ 256 w 260"/>
                  <a:gd name="T33" fmla="*/ 99 h 235"/>
                  <a:gd name="T34" fmla="*/ 151 w 260"/>
                  <a:gd name="T35" fmla="*/ 12 h 235"/>
                  <a:gd name="T36" fmla="*/ 157 w 260"/>
                  <a:gd name="T37" fmla="*/ 74 h 235"/>
                  <a:gd name="T38" fmla="*/ 113 w 260"/>
                  <a:gd name="T39" fmla="*/ 58 h 235"/>
                  <a:gd name="T40" fmla="*/ 12 w 260"/>
                  <a:gd name="T41" fmla="*/ 56 h 235"/>
                  <a:gd name="T42" fmla="*/ 40 w 260"/>
                  <a:gd name="T43" fmla="*/ 51 h 235"/>
                  <a:gd name="T44" fmla="*/ 96 w 260"/>
                  <a:gd name="T45" fmla="*/ 66 h 235"/>
                  <a:gd name="T46" fmla="*/ 17 w 260"/>
                  <a:gd name="T47" fmla="*/ 66 h 235"/>
                  <a:gd name="T48" fmla="*/ 12 w 260"/>
                  <a:gd name="T49" fmla="*/ 180 h 235"/>
                  <a:gd name="T50" fmla="*/ 54 w 260"/>
                  <a:gd name="T51" fmla="*/ 128 h 235"/>
                  <a:gd name="T52" fmla="*/ 92 w 260"/>
                  <a:gd name="T53" fmla="*/ 168 h 235"/>
                  <a:gd name="T54" fmla="*/ 95 w 260"/>
                  <a:gd name="T55" fmla="*/ 160 h 235"/>
                  <a:gd name="T56" fmla="*/ 67 w 260"/>
                  <a:gd name="T57" fmla="*/ 114 h 235"/>
                  <a:gd name="T58" fmla="*/ 110 w 260"/>
                  <a:gd name="T59" fmla="*/ 70 h 235"/>
                  <a:gd name="T60" fmla="*/ 161 w 260"/>
                  <a:gd name="T61" fmla="*/ 91 h 235"/>
                  <a:gd name="T62" fmla="*/ 144 w 260"/>
                  <a:gd name="T63" fmla="*/ 150 h 235"/>
                  <a:gd name="T64" fmla="*/ 95 w 260"/>
                  <a:gd name="T65" fmla="*/ 160 h 235"/>
                  <a:gd name="T66" fmla="*/ 160 w 260"/>
                  <a:gd name="T67" fmla="*/ 222 h 235"/>
                  <a:gd name="T68" fmla="*/ 110 w 260"/>
                  <a:gd name="T69" fmla="*/ 170 h 235"/>
                  <a:gd name="T70" fmla="*/ 164 w 260"/>
                  <a:gd name="T71" fmla="*/ 152 h 235"/>
                  <a:gd name="T72" fmla="*/ 168 w 260"/>
                  <a:gd name="T73" fmla="*/ 218 h 235"/>
                  <a:gd name="T74" fmla="*/ 219 w 260"/>
                  <a:gd name="T75" fmla="*/ 119 h 235"/>
                  <a:gd name="T76" fmla="*/ 171 w 260"/>
                  <a:gd name="T77" fmla="*/ 135 h 235"/>
                  <a:gd name="T78" fmla="*/ 175 w 260"/>
                  <a:gd name="T79" fmla="*/ 87 h 235"/>
                  <a:gd name="T80" fmla="*/ 244 w 260"/>
                  <a:gd name="T81" fmla="*/ 103 h 235"/>
                  <a:gd name="T82" fmla="*/ 245 w 260"/>
                  <a:gd name="T83" fmla="*/ 107 h 2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60" h="235">
                    <a:moveTo>
                      <a:pt x="256" y="99"/>
                    </a:moveTo>
                    <a:cubicBezTo>
                      <a:pt x="248" y="97"/>
                      <a:pt x="240" y="95"/>
                      <a:pt x="232" y="93"/>
                    </a:cubicBezTo>
                    <a:cubicBezTo>
                      <a:pt x="213" y="90"/>
                      <a:pt x="194" y="86"/>
                      <a:pt x="175" y="80"/>
                    </a:cubicBezTo>
                    <a:cubicBezTo>
                      <a:pt x="169" y="78"/>
                      <a:pt x="166" y="76"/>
                      <a:pt x="165" y="69"/>
                    </a:cubicBezTo>
                    <a:cubicBezTo>
                      <a:pt x="165" y="68"/>
                      <a:pt x="165" y="66"/>
                      <a:pt x="165" y="64"/>
                    </a:cubicBezTo>
                    <a:cubicBezTo>
                      <a:pt x="166" y="45"/>
                      <a:pt x="162" y="25"/>
                      <a:pt x="159" y="6"/>
                    </a:cubicBezTo>
                    <a:cubicBezTo>
                      <a:pt x="159" y="4"/>
                      <a:pt x="159" y="1"/>
                      <a:pt x="156" y="0"/>
                    </a:cubicBezTo>
                    <a:cubicBezTo>
                      <a:pt x="154" y="0"/>
                      <a:pt x="152" y="2"/>
                      <a:pt x="150" y="3"/>
                    </a:cubicBezTo>
                    <a:cubicBezTo>
                      <a:pt x="148" y="6"/>
                      <a:pt x="146" y="9"/>
                      <a:pt x="143" y="12"/>
                    </a:cubicBezTo>
                    <a:cubicBezTo>
                      <a:pt x="132" y="25"/>
                      <a:pt x="120" y="39"/>
                      <a:pt x="110" y="53"/>
                    </a:cubicBezTo>
                    <a:cubicBezTo>
                      <a:pt x="105" y="59"/>
                      <a:pt x="100" y="60"/>
                      <a:pt x="93" y="58"/>
                    </a:cubicBezTo>
                    <a:cubicBezTo>
                      <a:pt x="79" y="54"/>
                      <a:pt x="64" y="50"/>
                      <a:pt x="50" y="47"/>
                    </a:cubicBezTo>
                    <a:cubicBezTo>
                      <a:pt x="41" y="45"/>
                      <a:pt x="33" y="43"/>
                      <a:pt x="21" y="44"/>
                    </a:cubicBezTo>
                    <a:cubicBezTo>
                      <a:pt x="19" y="44"/>
                      <a:pt x="14" y="44"/>
                      <a:pt x="9" y="44"/>
                    </a:cubicBezTo>
                    <a:cubicBezTo>
                      <a:pt x="5" y="44"/>
                      <a:pt x="3" y="48"/>
                      <a:pt x="4" y="53"/>
                    </a:cubicBezTo>
                    <a:cubicBezTo>
                      <a:pt x="5" y="60"/>
                      <a:pt x="9" y="66"/>
                      <a:pt x="13" y="72"/>
                    </a:cubicBezTo>
                    <a:cubicBezTo>
                      <a:pt x="22" y="82"/>
                      <a:pt x="30" y="91"/>
                      <a:pt x="39" y="101"/>
                    </a:cubicBezTo>
                    <a:cubicBezTo>
                      <a:pt x="57" y="121"/>
                      <a:pt x="57" y="114"/>
                      <a:pt x="39" y="135"/>
                    </a:cubicBezTo>
                    <a:cubicBezTo>
                      <a:pt x="30" y="147"/>
                      <a:pt x="19" y="157"/>
                      <a:pt x="11" y="169"/>
                    </a:cubicBezTo>
                    <a:cubicBezTo>
                      <a:pt x="7" y="176"/>
                      <a:pt x="3" y="182"/>
                      <a:pt x="1" y="190"/>
                    </a:cubicBezTo>
                    <a:cubicBezTo>
                      <a:pt x="0" y="193"/>
                      <a:pt x="2" y="196"/>
                      <a:pt x="6" y="196"/>
                    </a:cubicBezTo>
                    <a:cubicBezTo>
                      <a:pt x="7" y="196"/>
                      <a:pt x="9" y="196"/>
                      <a:pt x="11" y="195"/>
                    </a:cubicBezTo>
                    <a:cubicBezTo>
                      <a:pt x="36" y="190"/>
                      <a:pt x="62" y="186"/>
                      <a:pt x="87" y="177"/>
                    </a:cubicBezTo>
                    <a:cubicBezTo>
                      <a:pt x="95" y="174"/>
                      <a:pt x="100" y="175"/>
                      <a:pt x="105" y="182"/>
                    </a:cubicBezTo>
                    <a:cubicBezTo>
                      <a:pt x="121" y="202"/>
                      <a:pt x="141" y="218"/>
                      <a:pt x="162" y="232"/>
                    </a:cubicBezTo>
                    <a:cubicBezTo>
                      <a:pt x="167" y="235"/>
                      <a:pt x="171" y="234"/>
                      <a:pt x="173" y="228"/>
                    </a:cubicBezTo>
                    <a:cubicBezTo>
                      <a:pt x="174" y="224"/>
                      <a:pt x="174" y="220"/>
                      <a:pt x="174" y="216"/>
                    </a:cubicBezTo>
                    <a:cubicBezTo>
                      <a:pt x="175" y="205"/>
                      <a:pt x="174" y="193"/>
                      <a:pt x="173" y="182"/>
                    </a:cubicBezTo>
                    <a:cubicBezTo>
                      <a:pt x="172" y="173"/>
                      <a:pt x="171" y="163"/>
                      <a:pt x="171" y="154"/>
                    </a:cubicBezTo>
                    <a:cubicBezTo>
                      <a:pt x="170" y="148"/>
                      <a:pt x="173" y="144"/>
                      <a:pt x="179" y="142"/>
                    </a:cubicBezTo>
                    <a:cubicBezTo>
                      <a:pt x="189" y="138"/>
                      <a:pt x="200" y="134"/>
                      <a:pt x="210" y="130"/>
                    </a:cubicBezTo>
                    <a:cubicBezTo>
                      <a:pt x="226" y="124"/>
                      <a:pt x="241" y="116"/>
                      <a:pt x="257" y="108"/>
                    </a:cubicBezTo>
                    <a:cubicBezTo>
                      <a:pt x="259" y="107"/>
                      <a:pt x="260" y="105"/>
                      <a:pt x="260" y="102"/>
                    </a:cubicBezTo>
                    <a:cubicBezTo>
                      <a:pt x="259" y="101"/>
                      <a:pt x="257" y="99"/>
                      <a:pt x="256" y="99"/>
                    </a:cubicBezTo>
                    <a:close/>
                    <a:moveTo>
                      <a:pt x="113" y="58"/>
                    </a:moveTo>
                    <a:cubicBezTo>
                      <a:pt x="124" y="43"/>
                      <a:pt x="137" y="28"/>
                      <a:pt x="151" y="12"/>
                    </a:cubicBezTo>
                    <a:cubicBezTo>
                      <a:pt x="155" y="21"/>
                      <a:pt x="157" y="28"/>
                      <a:pt x="157" y="35"/>
                    </a:cubicBezTo>
                    <a:cubicBezTo>
                      <a:pt x="157" y="48"/>
                      <a:pt x="162" y="61"/>
                      <a:pt x="157" y="74"/>
                    </a:cubicBezTo>
                    <a:cubicBezTo>
                      <a:pt x="142" y="74"/>
                      <a:pt x="128" y="69"/>
                      <a:pt x="114" y="64"/>
                    </a:cubicBezTo>
                    <a:cubicBezTo>
                      <a:pt x="111" y="63"/>
                      <a:pt x="112" y="60"/>
                      <a:pt x="113" y="58"/>
                    </a:cubicBezTo>
                    <a:close/>
                    <a:moveTo>
                      <a:pt x="17" y="66"/>
                    </a:moveTo>
                    <a:cubicBezTo>
                      <a:pt x="15" y="63"/>
                      <a:pt x="13" y="60"/>
                      <a:pt x="12" y="56"/>
                    </a:cubicBezTo>
                    <a:cubicBezTo>
                      <a:pt x="10" y="54"/>
                      <a:pt x="12" y="50"/>
                      <a:pt x="16" y="50"/>
                    </a:cubicBezTo>
                    <a:cubicBezTo>
                      <a:pt x="24" y="50"/>
                      <a:pt x="32" y="50"/>
                      <a:pt x="40" y="51"/>
                    </a:cubicBezTo>
                    <a:cubicBezTo>
                      <a:pt x="56" y="54"/>
                      <a:pt x="72" y="59"/>
                      <a:pt x="88" y="63"/>
                    </a:cubicBezTo>
                    <a:cubicBezTo>
                      <a:pt x="91" y="63"/>
                      <a:pt x="93" y="65"/>
                      <a:pt x="96" y="66"/>
                    </a:cubicBezTo>
                    <a:cubicBezTo>
                      <a:pt x="89" y="80"/>
                      <a:pt x="72" y="100"/>
                      <a:pt x="58" y="111"/>
                    </a:cubicBezTo>
                    <a:cubicBezTo>
                      <a:pt x="44" y="96"/>
                      <a:pt x="29" y="83"/>
                      <a:pt x="17" y="66"/>
                    </a:cubicBezTo>
                    <a:close/>
                    <a:moveTo>
                      <a:pt x="12" y="188"/>
                    </a:moveTo>
                    <a:cubicBezTo>
                      <a:pt x="8" y="185"/>
                      <a:pt x="11" y="182"/>
                      <a:pt x="12" y="180"/>
                    </a:cubicBezTo>
                    <a:cubicBezTo>
                      <a:pt x="15" y="175"/>
                      <a:pt x="18" y="170"/>
                      <a:pt x="22" y="165"/>
                    </a:cubicBezTo>
                    <a:cubicBezTo>
                      <a:pt x="33" y="153"/>
                      <a:pt x="43" y="140"/>
                      <a:pt x="54" y="128"/>
                    </a:cubicBezTo>
                    <a:cubicBezTo>
                      <a:pt x="55" y="127"/>
                      <a:pt x="57" y="126"/>
                      <a:pt x="59" y="125"/>
                    </a:cubicBezTo>
                    <a:cubicBezTo>
                      <a:pt x="71" y="138"/>
                      <a:pt x="81" y="152"/>
                      <a:pt x="92" y="168"/>
                    </a:cubicBezTo>
                    <a:cubicBezTo>
                      <a:pt x="65" y="179"/>
                      <a:pt x="38" y="184"/>
                      <a:pt x="12" y="188"/>
                    </a:cubicBezTo>
                    <a:close/>
                    <a:moveTo>
                      <a:pt x="95" y="160"/>
                    </a:moveTo>
                    <a:cubicBezTo>
                      <a:pt x="86" y="147"/>
                      <a:pt x="76" y="135"/>
                      <a:pt x="66" y="122"/>
                    </a:cubicBezTo>
                    <a:cubicBezTo>
                      <a:pt x="64" y="119"/>
                      <a:pt x="64" y="117"/>
                      <a:pt x="67" y="114"/>
                    </a:cubicBezTo>
                    <a:cubicBezTo>
                      <a:pt x="78" y="100"/>
                      <a:pt x="90" y="86"/>
                      <a:pt x="102" y="72"/>
                    </a:cubicBezTo>
                    <a:cubicBezTo>
                      <a:pt x="104" y="70"/>
                      <a:pt x="107" y="69"/>
                      <a:pt x="110" y="70"/>
                    </a:cubicBezTo>
                    <a:cubicBezTo>
                      <a:pt x="124" y="74"/>
                      <a:pt x="139" y="78"/>
                      <a:pt x="153" y="81"/>
                    </a:cubicBezTo>
                    <a:cubicBezTo>
                      <a:pt x="158" y="82"/>
                      <a:pt x="161" y="85"/>
                      <a:pt x="161" y="91"/>
                    </a:cubicBezTo>
                    <a:cubicBezTo>
                      <a:pt x="162" y="101"/>
                      <a:pt x="163" y="111"/>
                      <a:pt x="164" y="121"/>
                    </a:cubicBezTo>
                    <a:cubicBezTo>
                      <a:pt x="164" y="145"/>
                      <a:pt x="167" y="140"/>
                      <a:pt x="144" y="150"/>
                    </a:cubicBezTo>
                    <a:cubicBezTo>
                      <a:pt x="132" y="155"/>
                      <a:pt x="120" y="159"/>
                      <a:pt x="108" y="164"/>
                    </a:cubicBezTo>
                    <a:cubicBezTo>
                      <a:pt x="103" y="165"/>
                      <a:pt x="99" y="165"/>
                      <a:pt x="95" y="160"/>
                    </a:cubicBezTo>
                    <a:close/>
                    <a:moveTo>
                      <a:pt x="168" y="218"/>
                    </a:moveTo>
                    <a:cubicBezTo>
                      <a:pt x="167" y="224"/>
                      <a:pt x="165" y="225"/>
                      <a:pt x="160" y="222"/>
                    </a:cubicBezTo>
                    <a:cubicBezTo>
                      <a:pt x="140" y="210"/>
                      <a:pt x="124" y="195"/>
                      <a:pt x="109" y="177"/>
                    </a:cubicBezTo>
                    <a:cubicBezTo>
                      <a:pt x="106" y="174"/>
                      <a:pt x="107" y="171"/>
                      <a:pt x="110" y="170"/>
                    </a:cubicBezTo>
                    <a:cubicBezTo>
                      <a:pt x="126" y="163"/>
                      <a:pt x="143" y="157"/>
                      <a:pt x="159" y="151"/>
                    </a:cubicBezTo>
                    <a:cubicBezTo>
                      <a:pt x="160" y="150"/>
                      <a:pt x="161" y="151"/>
                      <a:pt x="164" y="152"/>
                    </a:cubicBezTo>
                    <a:cubicBezTo>
                      <a:pt x="165" y="170"/>
                      <a:pt x="167" y="189"/>
                      <a:pt x="168" y="207"/>
                    </a:cubicBezTo>
                    <a:cubicBezTo>
                      <a:pt x="168" y="211"/>
                      <a:pt x="168" y="214"/>
                      <a:pt x="168" y="218"/>
                    </a:cubicBezTo>
                    <a:close/>
                    <a:moveTo>
                      <a:pt x="245" y="107"/>
                    </a:moveTo>
                    <a:cubicBezTo>
                      <a:pt x="236" y="111"/>
                      <a:pt x="228" y="116"/>
                      <a:pt x="219" y="119"/>
                    </a:cubicBezTo>
                    <a:cubicBezTo>
                      <a:pt x="206" y="125"/>
                      <a:pt x="192" y="130"/>
                      <a:pt x="178" y="136"/>
                    </a:cubicBezTo>
                    <a:cubicBezTo>
                      <a:pt x="176" y="136"/>
                      <a:pt x="174" y="137"/>
                      <a:pt x="171" y="135"/>
                    </a:cubicBezTo>
                    <a:cubicBezTo>
                      <a:pt x="169" y="120"/>
                      <a:pt x="167" y="104"/>
                      <a:pt x="168" y="87"/>
                    </a:cubicBezTo>
                    <a:cubicBezTo>
                      <a:pt x="171" y="87"/>
                      <a:pt x="173" y="86"/>
                      <a:pt x="175" y="87"/>
                    </a:cubicBezTo>
                    <a:cubicBezTo>
                      <a:pt x="196" y="94"/>
                      <a:pt x="217" y="97"/>
                      <a:pt x="237" y="101"/>
                    </a:cubicBezTo>
                    <a:cubicBezTo>
                      <a:pt x="240" y="101"/>
                      <a:pt x="242" y="102"/>
                      <a:pt x="244" y="103"/>
                    </a:cubicBezTo>
                    <a:cubicBezTo>
                      <a:pt x="245" y="103"/>
                      <a:pt x="245" y="103"/>
                      <a:pt x="245" y="104"/>
                    </a:cubicBezTo>
                    <a:cubicBezTo>
                      <a:pt x="245" y="105"/>
                      <a:pt x="245" y="107"/>
                      <a:pt x="245" y="107"/>
                    </a:cubicBez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  <p:sp>
            <p:nvSpPr>
              <p:cNvPr id="30" name="Freeform 159"/>
              <p:cNvSpPr>
                <a:spLocks noEditPoints="1"/>
              </p:cNvSpPr>
              <p:nvPr>
                <p:custDataLst>
                  <p:tags r:id="rId24"/>
                </p:custDataLst>
              </p:nvPr>
            </p:nvSpPr>
            <p:spPr bwMode="auto">
              <a:xfrm rot="20640000" flipV="1">
                <a:off x="6408" y="3085"/>
                <a:ext cx="359" cy="319"/>
              </a:xfrm>
              <a:custGeom>
                <a:gdLst>
                  <a:gd name="T0" fmla="*/ 770 w 795"/>
                  <a:gd name="T1" fmla="*/ 324 h 708"/>
                  <a:gd name="T2" fmla="*/ 613 w 795"/>
                  <a:gd name="T3" fmla="*/ 286 h 708"/>
                  <a:gd name="T4" fmla="*/ 523 w 795"/>
                  <a:gd name="T5" fmla="*/ 267 h 708"/>
                  <a:gd name="T6" fmla="*/ 465 w 795"/>
                  <a:gd name="T7" fmla="*/ 37 h 708"/>
                  <a:gd name="T8" fmla="*/ 442 w 795"/>
                  <a:gd name="T9" fmla="*/ 1 h 708"/>
                  <a:gd name="T10" fmla="*/ 414 w 795"/>
                  <a:gd name="T11" fmla="*/ 41 h 708"/>
                  <a:gd name="T12" fmla="*/ 304 w 795"/>
                  <a:gd name="T13" fmla="*/ 258 h 708"/>
                  <a:gd name="T14" fmla="*/ 188 w 795"/>
                  <a:gd name="T15" fmla="*/ 264 h 708"/>
                  <a:gd name="T16" fmla="*/ 41 w 795"/>
                  <a:gd name="T17" fmla="*/ 253 h 708"/>
                  <a:gd name="T18" fmla="*/ 21 w 795"/>
                  <a:gd name="T19" fmla="*/ 300 h 708"/>
                  <a:gd name="T20" fmla="*/ 181 w 795"/>
                  <a:gd name="T21" fmla="*/ 433 h 708"/>
                  <a:gd name="T22" fmla="*/ 122 w 795"/>
                  <a:gd name="T23" fmla="*/ 616 h 708"/>
                  <a:gd name="T24" fmla="*/ 126 w 795"/>
                  <a:gd name="T25" fmla="*/ 658 h 708"/>
                  <a:gd name="T26" fmla="*/ 239 w 795"/>
                  <a:gd name="T27" fmla="*/ 629 h 708"/>
                  <a:gd name="T28" fmla="*/ 374 w 795"/>
                  <a:gd name="T29" fmla="*/ 577 h 708"/>
                  <a:gd name="T30" fmla="*/ 579 w 795"/>
                  <a:gd name="T31" fmla="*/ 706 h 708"/>
                  <a:gd name="T32" fmla="*/ 603 w 795"/>
                  <a:gd name="T33" fmla="*/ 699 h 708"/>
                  <a:gd name="T34" fmla="*/ 593 w 795"/>
                  <a:gd name="T35" fmla="*/ 587 h 708"/>
                  <a:gd name="T36" fmla="*/ 578 w 795"/>
                  <a:gd name="T37" fmla="*/ 489 h 708"/>
                  <a:gd name="T38" fmla="*/ 677 w 795"/>
                  <a:gd name="T39" fmla="*/ 434 h 708"/>
                  <a:gd name="T40" fmla="*/ 787 w 795"/>
                  <a:gd name="T41" fmla="*/ 357 h 708"/>
                  <a:gd name="T42" fmla="*/ 111 w 795"/>
                  <a:gd name="T43" fmla="*/ 361 h 708"/>
                  <a:gd name="T44" fmla="*/ 112 w 795"/>
                  <a:gd name="T45" fmla="*/ 359 h 708"/>
                  <a:gd name="T46" fmla="*/ 111 w 795"/>
                  <a:gd name="T47" fmla="*/ 361 h 708"/>
                  <a:gd name="T48" fmla="*/ 175 w 795"/>
                  <a:gd name="T49" fmla="*/ 290 h 708"/>
                  <a:gd name="T50" fmla="*/ 181 w 795"/>
                  <a:gd name="T51" fmla="*/ 291 h 708"/>
                  <a:gd name="T52" fmla="*/ 143 w 795"/>
                  <a:gd name="T53" fmla="*/ 642 h 708"/>
                  <a:gd name="T54" fmla="*/ 142 w 795"/>
                  <a:gd name="T55" fmla="*/ 634 h 708"/>
                  <a:gd name="T56" fmla="*/ 143 w 795"/>
                  <a:gd name="T57" fmla="*/ 642 h 708"/>
                  <a:gd name="T58" fmla="*/ 164 w 795"/>
                  <a:gd name="T59" fmla="*/ 600 h 708"/>
                  <a:gd name="T60" fmla="*/ 160 w 795"/>
                  <a:gd name="T61" fmla="*/ 597 h 708"/>
                  <a:gd name="T62" fmla="*/ 174 w 795"/>
                  <a:gd name="T63" fmla="*/ 585 h 708"/>
                  <a:gd name="T64" fmla="*/ 185 w 795"/>
                  <a:gd name="T65" fmla="*/ 612 h 708"/>
                  <a:gd name="T66" fmla="*/ 185 w 795"/>
                  <a:gd name="T67" fmla="*/ 609 h 708"/>
                  <a:gd name="T68" fmla="*/ 185 w 795"/>
                  <a:gd name="T69" fmla="*/ 612 h 708"/>
                  <a:gd name="T70" fmla="*/ 185 w 795"/>
                  <a:gd name="T71" fmla="*/ 379 h 708"/>
                  <a:gd name="T72" fmla="*/ 189 w 795"/>
                  <a:gd name="T73" fmla="*/ 378 h 708"/>
                  <a:gd name="T74" fmla="*/ 211 w 795"/>
                  <a:gd name="T75" fmla="*/ 331 h 708"/>
                  <a:gd name="T76" fmla="*/ 194 w 795"/>
                  <a:gd name="T77" fmla="*/ 338 h 708"/>
                  <a:gd name="T78" fmla="*/ 196 w 795"/>
                  <a:gd name="T79" fmla="*/ 326 h 708"/>
                  <a:gd name="T80" fmla="*/ 211 w 795"/>
                  <a:gd name="T81" fmla="*/ 331 h 708"/>
                  <a:gd name="T82" fmla="*/ 226 w 795"/>
                  <a:gd name="T83" fmla="*/ 566 h 708"/>
                  <a:gd name="T84" fmla="*/ 232 w 795"/>
                  <a:gd name="T85" fmla="*/ 564 h 708"/>
                  <a:gd name="T86" fmla="*/ 235 w 795"/>
                  <a:gd name="T87" fmla="*/ 369 h 708"/>
                  <a:gd name="T88" fmla="*/ 235 w 795"/>
                  <a:gd name="T89" fmla="*/ 364 h 708"/>
                  <a:gd name="T90" fmla="*/ 235 w 795"/>
                  <a:gd name="T91" fmla="*/ 369 h 708"/>
                  <a:gd name="T92" fmla="*/ 243 w 795"/>
                  <a:gd name="T93" fmla="*/ 521 h 708"/>
                  <a:gd name="T94" fmla="*/ 249 w 795"/>
                  <a:gd name="T95" fmla="*/ 518 h 708"/>
                  <a:gd name="T96" fmla="*/ 279 w 795"/>
                  <a:gd name="T97" fmla="*/ 447 h 708"/>
                  <a:gd name="T98" fmla="*/ 279 w 795"/>
                  <a:gd name="T99" fmla="*/ 443 h 708"/>
                  <a:gd name="T100" fmla="*/ 279 w 795"/>
                  <a:gd name="T101" fmla="*/ 447 h 708"/>
                  <a:gd name="T102" fmla="*/ 306 w 795"/>
                  <a:gd name="T103" fmla="*/ 571 h 708"/>
                  <a:gd name="T104" fmla="*/ 312 w 795"/>
                  <a:gd name="T105" fmla="*/ 568 h 708"/>
                  <a:gd name="T106" fmla="*/ 375 w 795"/>
                  <a:gd name="T107" fmla="*/ 415 h 708"/>
                  <a:gd name="T108" fmla="*/ 366 w 795"/>
                  <a:gd name="T109" fmla="*/ 409 h 708"/>
                  <a:gd name="T110" fmla="*/ 375 w 795"/>
                  <a:gd name="T111" fmla="*/ 415 h 708"/>
                  <a:gd name="T112" fmla="*/ 382 w 795"/>
                  <a:gd name="T113" fmla="*/ 203 h 708"/>
                  <a:gd name="T114" fmla="*/ 389 w 795"/>
                  <a:gd name="T115" fmla="*/ 199 h 708"/>
                  <a:gd name="T116" fmla="*/ 747 w 795"/>
                  <a:gd name="T117" fmla="*/ 345 h 708"/>
                  <a:gd name="T118" fmla="*/ 750 w 795"/>
                  <a:gd name="T119" fmla="*/ 341 h 708"/>
                  <a:gd name="T120" fmla="*/ 747 w 795"/>
                  <a:gd name="T121" fmla="*/ 345 h 7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795" h="708">
                    <a:moveTo>
                      <a:pt x="786" y="335"/>
                    </a:moveTo>
                    <a:cubicBezTo>
                      <a:pt x="781" y="331"/>
                      <a:pt x="776" y="327"/>
                      <a:pt x="770" y="324"/>
                    </a:cubicBezTo>
                    <a:cubicBezTo>
                      <a:pt x="754" y="314"/>
                      <a:pt x="736" y="308"/>
                      <a:pt x="717" y="302"/>
                    </a:cubicBezTo>
                    <a:cubicBezTo>
                      <a:pt x="683" y="292"/>
                      <a:pt x="648" y="290"/>
                      <a:pt x="613" y="286"/>
                    </a:cubicBezTo>
                    <a:cubicBezTo>
                      <a:pt x="587" y="284"/>
                      <a:pt x="562" y="281"/>
                      <a:pt x="536" y="279"/>
                    </a:cubicBezTo>
                    <a:cubicBezTo>
                      <a:pt x="529" y="278"/>
                      <a:pt x="524" y="274"/>
                      <a:pt x="523" y="267"/>
                    </a:cubicBezTo>
                    <a:cubicBezTo>
                      <a:pt x="516" y="238"/>
                      <a:pt x="508" y="209"/>
                      <a:pt x="502" y="179"/>
                    </a:cubicBezTo>
                    <a:cubicBezTo>
                      <a:pt x="492" y="131"/>
                      <a:pt x="480" y="84"/>
                      <a:pt x="465" y="37"/>
                    </a:cubicBezTo>
                    <a:cubicBezTo>
                      <a:pt x="462" y="30"/>
                      <a:pt x="460" y="22"/>
                      <a:pt x="457" y="16"/>
                    </a:cubicBezTo>
                    <a:cubicBezTo>
                      <a:pt x="454" y="9"/>
                      <a:pt x="450" y="2"/>
                      <a:pt x="442" y="1"/>
                    </a:cubicBezTo>
                    <a:cubicBezTo>
                      <a:pt x="432" y="0"/>
                      <a:pt x="428" y="7"/>
                      <a:pt x="425" y="14"/>
                    </a:cubicBezTo>
                    <a:cubicBezTo>
                      <a:pt x="421" y="23"/>
                      <a:pt x="417" y="32"/>
                      <a:pt x="414" y="41"/>
                    </a:cubicBezTo>
                    <a:cubicBezTo>
                      <a:pt x="407" y="61"/>
                      <a:pt x="399" y="80"/>
                      <a:pt x="389" y="99"/>
                    </a:cubicBezTo>
                    <a:cubicBezTo>
                      <a:pt x="360" y="152"/>
                      <a:pt x="329" y="203"/>
                      <a:pt x="304" y="258"/>
                    </a:cubicBezTo>
                    <a:cubicBezTo>
                      <a:pt x="299" y="268"/>
                      <a:pt x="292" y="272"/>
                      <a:pt x="281" y="271"/>
                    </a:cubicBezTo>
                    <a:cubicBezTo>
                      <a:pt x="250" y="270"/>
                      <a:pt x="219" y="268"/>
                      <a:pt x="188" y="264"/>
                    </a:cubicBezTo>
                    <a:cubicBezTo>
                      <a:pt x="161" y="260"/>
                      <a:pt x="133" y="256"/>
                      <a:pt x="106" y="253"/>
                    </a:cubicBezTo>
                    <a:cubicBezTo>
                      <a:pt x="84" y="251"/>
                      <a:pt x="63" y="250"/>
                      <a:pt x="41" y="253"/>
                    </a:cubicBezTo>
                    <a:cubicBezTo>
                      <a:pt x="28" y="254"/>
                      <a:pt x="11" y="252"/>
                      <a:pt x="5" y="267"/>
                    </a:cubicBezTo>
                    <a:cubicBezTo>
                      <a:pt x="0" y="280"/>
                      <a:pt x="13" y="291"/>
                      <a:pt x="21" y="300"/>
                    </a:cubicBezTo>
                    <a:cubicBezTo>
                      <a:pt x="36" y="315"/>
                      <a:pt x="51" y="331"/>
                      <a:pt x="68" y="344"/>
                    </a:cubicBezTo>
                    <a:cubicBezTo>
                      <a:pt x="105" y="374"/>
                      <a:pt x="143" y="404"/>
                      <a:pt x="181" y="433"/>
                    </a:cubicBezTo>
                    <a:cubicBezTo>
                      <a:pt x="196" y="445"/>
                      <a:pt x="196" y="446"/>
                      <a:pt x="189" y="462"/>
                    </a:cubicBezTo>
                    <a:cubicBezTo>
                      <a:pt x="165" y="513"/>
                      <a:pt x="143" y="564"/>
                      <a:pt x="122" y="616"/>
                    </a:cubicBezTo>
                    <a:cubicBezTo>
                      <a:pt x="119" y="623"/>
                      <a:pt x="116" y="632"/>
                      <a:pt x="114" y="640"/>
                    </a:cubicBezTo>
                    <a:cubicBezTo>
                      <a:pt x="111" y="649"/>
                      <a:pt x="116" y="656"/>
                      <a:pt x="126" y="658"/>
                    </a:cubicBezTo>
                    <a:cubicBezTo>
                      <a:pt x="139" y="660"/>
                      <a:pt x="152" y="659"/>
                      <a:pt x="164" y="656"/>
                    </a:cubicBezTo>
                    <a:cubicBezTo>
                      <a:pt x="191" y="652"/>
                      <a:pt x="215" y="641"/>
                      <a:pt x="239" y="629"/>
                    </a:cubicBezTo>
                    <a:cubicBezTo>
                      <a:pt x="274" y="611"/>
                      <a:pt x="310" y="593"/>
                      <a:pt x="345" y="574"/>
                    </a:cubicBezTo>
                    <a:cubicBezTo>
                      <a:pt x="355" y="569"/>
                      <a:pt x="364" y="568"/>
                      <a:pt x="374" y="577"/>
                    </a:cubicBezTo>
                    <a:cubicBezTo>
                      <a:pt x="425" y="623"/>
                      <a:pt x="487" y="653"/>
                      <a:pt x="544" y="690"/>
                    </a:cubicBezTo>
                    <a:cubicBezTo>
                      <a:pt x="555" y="697"/>
                      <a:pt x="567" y="701"/>
                      <a:pt x="579" y="706"/>
                    </a:cubicBezTo>
                    <a:cubicBezTo>
                      <a:pt x="583" y="708"/>
                      <a:pt x="588" y="708"/>
                      <a:pt x="592" y="708"/>
                    </a:cubicBezTo>
                    <a:cubicBezTo>
                      <a:pt x="598" y="708"/>
                      <a:pt x="602" y="705"/>
                      <a:pt x="603" y="699"/>
                    </a:cubicBezTo>
                    <a:cubicBezTo>
                      <a:pt x="603" y="694"/>
                      <a:pt x="603" y="688"/>
                      <a:pt x="602" y="683"/>
                    </a:cubicBezTo>
                    <a:cubicBezTo>
                      <a:pt x="596" y="651"/>
                      <a:pt x="596" y="619"/>
                      <a:pt x="593" y="587"/>
                    </a:cubicBezTo>
                    <a:cubicBezTo>
                      <a:pt x="591" y="563"/>
                      <a:pt x="587" y="538"/>
                      <a:pt x="583" y="514"/>
                    </a:cubicBezTo>
                    <a:cubicBezTo>
                      <a:pt x="582" y="506"/>
                      <a:pt x="580" y="497"/>
                      <a:pt x="578" y="489"/>
                    </a:cubicBezTo>
                    <a:cubicBezTo>
                      <a:pt x="577" y="481"/>
                      <a:pt x="580" y="477"/>
                      <a:pt x="586" y="474"/>
                    </a:cubicBezTo>
                    <a:cubicBezTo>
                      <a:pt x="617" y="461"/>
                      <a:pt x="647" y="447"/>
                      <a:pt x="677" y="434"/>
                    </a:cubicBezTo>
                    <a:cubicBezTo>
                      <a:pt x="704" y="422"/>
                      <a:pt x="729" y="408"/>
                      <a:pt x="751" y="389"/>
                    </a:cubicBezTo>
                    <a:cubicBezTo>
                      <a:pt x="763" y="378"/>
                      <a:pt x="776" y="368"/>
                      <a:pt x="787" y="357"/>
                    </a:cubicBezTo>
                    <a:cubicBezTo>
                      <a:pt x="795" y="350"/>
                      <a:pt x="794" y="342"/>
                      <a:pt x="786" y="335"/>
                    </a:cubicBezTo>
                    <a:close/>
                    <a:moveTo>
                      <a:pt x="111" y="361"/>
                    </a:moveTo>
                    <a:cubicBezTo>
                      <a:pt x="110" y="360"/>
                      <a:pt x="108" y="359"/>
                      <a:pt x="107" y="357"/>
                    </a:cubicBezTo>
                    <a:cubicBezTo>
                      <a:pt x="109" y="358"/>
                      <a:pt x="111" y="358"/>
                      <a:pt x="112" y="359"/>
                    </a:cubicBezTo>
                    <a:cubicBezTo>
                      <a:pt x="113" y="360"/>
                      <a:pt x="114" y="362"/>
                      <a:pt x="115" y="363"/>
                    </a:cubicBezTo>
                    <a:cubicBezTo>
                      <a:pt x="114" y="363"/>
                      <a:pt x="112" y="362"/>
                      <a:pt x="111" y="361"/>
                    </a:cubicBezTo>
                    <a:close/>
                    <a:moveTo>
                      <a:pt x="176" y="292"/>
                    </a:moveTo>
                    <a:cubicBezTo>
                      <a:pt x="176" y="291"/>
                      <a:pt x="175" y="291"/>
                      <a:pt x="175" y="290"/>
                    </a:cubicBezTo>
                    <a:cubicBezTo>
                      <a:pt x="176" y="288"/>
                      <a:pt x="178" y="288"/>
                      <a:pt x="180" y="289"/>
                    </a:cubicBezTo>
                    <a:cubicBezTo>
                      <a:pt x="180" y="290"/>
                      <a:pt x="180" y="291"/>
                      <a:pt x="181" y="291"/>
                    </a:cubicBezTo>
                    <a:cubicBezTo>
                      <a:pt x="179" y="292"/>
                      <a:pt x="178" y="292"/>
                      <a:pt x="176" y="292"/>
                    </a:cubicBezTo>
                    <a:close/>
                    <a:moveTo>
                      <a:pt x="143" y="642"/>
                    </a:moveTo>
                    <a:cubicBezTo>
                      <a:pt x="141" y="643"/>
                      <a:pt x="138" y="642"/>
                      <a:pt x="139" y="639"/>
                    </a:cubicBezTo>
                    <a:cubicBezTo>
                      <a:pt x="139" y="637"/>
                      <a:pt x="141" y="636"/>
                      <a:pt x="142" y="634"/>
                    </a:cubicBezTo>
                    <a:cubicBezTo>
                      <a:pt x="145" y="633"/>
                      <a:pt x="146" y="634"/>
                      <a:pt x="146" y="637"/>
                    </a:cubicBezTo>
                    <a:cubicBezTo>
                      <a:pt x="146" y="639"/>
                      <a:pt x="145" y="641"/>
                      <a:pt x="143" y="642"/>
                    </a:cubicBezTo>
                    <a:close/>
                    <a:moveTo>
                      <a:pt x="174" y="587"/>
                    </a:moveTo>
                    <a:cubicBezTo>
                      <a:pt x="171" y="592"/>
                      <a:pt x="168" y="596"/>
                      <a:pt x="164" y="600"/>
                    </a:cubicBezTo>
                    <a:cubicBezTo>
                      <a:pt x="164" y="600"/>
                      <a:pt x="162" y="600"/>
                      <a:pt x="161" y="600"/>
                    </a:cubicBezTo>
                    <a:cubicBezTo>
                      <a:pt x="161" y="599"/>
                      <a:pt x="160" y="598"/>
                      <a:pt x="160" y="597"/>
                    </a:cubicBezTo>
                    <a:cubicBezTo>
                      <a:pt x="162" y="593"/>
                      <a:pt x="164" y="588"/>
                      <a:pt x="167" y="584"/>
                    </a:cubicBezTo>
                    <a:cubicBezTo>
                      <a:pt x="170" y="584"/>
                      <a:pt x="172" y="585"/>
                      <a:pt x="174" y="585"/>
                    </a:cubicBezTo>
                    <a:cubicBezTo>
                      <a:pt x="174" y="585"/>
                      <a:pt x="174" y="587"/>
                      <a:pt x="174" y="587"/>
                    </a:cubicBezTo>
                    <a:close/>
                    <a:moveTo>
                      <a:pt x="185" y="612"/>
                    </a:moveTo>
                    <a:cubicBezTo>
                      <a:pt x="185" y="612"/>
                      <a:pt x="184" y="612"/>
                      <a:pt x="183" y="611"/>
                    </a:cubicBezTo>
                    <a:cubicBezTo>
                      <a:pt x="184" y="611"/>
                      <a:pt x="184" y="610"/>
                      <a:pt x="185" y="609"/>
                    </a:cubicBezTo>
                    <a:cubicBezTo>
                      <a:pt x="185" y="609"/>
                      <a:pt x="186" y="610"/>
                      <a:pt x="187" y="610"/>
                    </a:cubicBezTo>
                    <a:cubicBezTo>
                      <a:pt x="186" y="611"/>
                      <a:pt x="186" y="612"/>
                      <a:pt x="185" y="612"/>
                    </a:cubicBezTo>
                    <a:close/>
                    <a:moveTo>
                      <a:pt x="187" y="380"/>
                    </a:moveTo>
                    <a:cubicBezTo>
                      <a:pt x="187" y="381"/>
                      <a:pt x="185" y="380"/>
                      <a:pt x="185" y="379"/>
                    </a:cubicBezTo>
                    <a:cubicBezTo>
                      <a:pt x="183" y="377"/>
                      <a:pt x="184" y="376"/>
                      <a:pt x="187" y="376"/>
                    </a:cubicBezTo>
                    <a:cubicBezTo>
                      <a:pt x="188" y="377"/>
                      <a:pt x="188" y="377"/>
                      <a:pt x="189" y="378"/>
                    </a:cubicBezTo>
                    <a:cubicBezTo>
                      <a:pt x="188" y="379"/>
                      <a:pt x="188" y="380"/>
                      <a:pt x="187" y="380"/>
                    </a:cubicBezTo>
                    <a:close/>
                    <a:moveTo>
                      <a:pt x="211" y="331"/>
                    </a:moveTo>
                    <a:cubicBezTo>
                      <a:pt x="211" y="331"/>
                      <a:pt x="210" y="331"/>
                      <a:pt x="210" y="331"/>
                    </a:cubicBezTo>
                    <a:cubicBezTo>
                      <a:pt x="206" y="337"/>
                      <a:pt x="201" y="340"/>
                      <a:pt x="194" y="338"/>
                    </a:cubicBezTo>
                    <a:cubicBezTo>
                      <a:pt x="189" y="337"/>
                      <a:pt x="182" y="329"/>
                      <a:pt x="184" y="327"/>
                    </a:cubicBezTo>
                    <a:cubicBezTo>
                      <a:pt x="188" y="324"/>
                      <a:pt x="192" y="325"/>
                      <a:pt x="196" y="326"/>
                    </a:cubicBezTo>
                    <a:cubicBezTo>
                      <a:pt x="201" y="328"/>
                      <a:pt x="206" y="329"/>
                      <a:pt x="211" y="331"/>
                    </a:cubicBezTo>
                    <a:cubicBezTo>
                      <a:pt x="211" y="331"/>
                      <a:pt x="211" y="331"/>
                      <a:pt x="211" y="331"/>
                    </a:cubicBezTo>
                    <a:close/>
                    <a:moveTo>
                      <a:pt x="231" y="567"/>
                    </a:moveTo>
                    <a:cubicBezTo>
                      <a:pt x="229" y="567"/>
                      <a:pt x="227" y="566"/>
                      <a:pt x="226" y="566"/>
                    </a:cubicBezTo>
                    <a:cubicBezTo>
                      <a:pt x="226" y="565"/>
                      <a:pt x="226" y="564"/>
                      <a:pt x="227" y="564"/>
                    </a:cubicBezTo>
                    <a:cubicBezTo>
                      <a:pt x="228" y="564"/>
                      <a:pt x="230" y="564"/>
                      <a:pt x="232" y="564"/>
                    </a:cubicBezTo>
                    <a:cubicBezTo>
                      <a:pt x="231" y="565"/>
                      <a:pt x="231" y="567"/>
                      <a:pt x="231" y="567"/>
                    </a:cubicBezTo>
                    <a:close/>
                    <a:moveTo>
                      <a:pt x="235" y="369"/>
                    </a:moveTo>
                    <a:cubicBezTo>
                      <a:pt x="235" y="369"/>
                      <a:pt x="233" y="368"/>
                      <a:pt x="233" y="368"/>
                    </a:cubicBezTo>
                    <a:cubicBezTo>
                      <a:pt x="233" y="367"/>
                      <a:pt x="234" y="365"/>
                      <a:pt x="235" y="364"/>
                    </a:cubicBezTo>
                    <a:cubicBezTo>
                      <a:pt x="236" y="364"/>
                      <a:pt x="237" y="364"/>
                      <a:pt x="239" y="365"/>
                    </a:cubicBezTo>
                    <a:cubicBezTo>
                      <a:pt x="238" y="366"/>
                      <a:pt x="237" y="368"/>
                      <a:pt x="235" y="369"/>
                    </a:cubicBezTo>
                    <a:close/>
                    <a:moveTo>
                      <a:pt x="250" y="523"/>
                    </a:moveTo>
                    <a:cubicBezTo>
                      <a:pt x="248" y="525"/>
                      <a:pt x="245" y="523"/>
                      <a:pt x="243" y="521"/>
                    </a:cubicBezTo>
                    <a:cubicBezTo>
                      <a:pt x="243" y="519"/>
                      <a:pt x="242" y="516"/>
                      <a:pt x="243" y="516"/>
                    </a:cubicBezTo>
                    <a:cubicBezTo>
                      <a:pt x="245" y="514"/>
                      <a:pt x="248" y="516"/>
                      <a:pt x="249" y="518"/>
                    </a:cubicBezTo>
                    <a:cubicBezTo>
                      <a:pt x="250" y="519"/>
                      <a:pt x="251" y="523"/>
                      <a:pt x="250" y="523"/>
                    </a:cubicBezTo>
                    <a:close/>
                    <a:moveTo>
                      <a:pt x="279" y="447"/>
                    </a:moveTo>
                    <a:cubicBezTo>
                      <a:pt x="278" y="447"/>
                      <a:pt x="277" y="446"/>
                      <a:pt x="276" y="445"/>
                    </a:cubicBezTo>
                    <a:cubicBezTo>
                      <a:pt x="275" y="442"/>
                      <a:pt x="276" y="441"/>
                      <a:pt x="279" y="443"/>
                    </a:cubicBezTo>
                    <a:cubicBezTo>
                      <a:pt x="279" y="443"/>
                      <a:pt x="280" y="444"/>
                      <a:pt x="280" y="445"/>
                    </a:cubicBezTo>
                    <a:cubicBezTo>
                      <a:pt x="280" y="446"/>
                      <a:pt x="279" y="446"/>
                      <a:pt x="279" y="447"/>
                    </a:cubicBezTo>
                    <a:close/>
                    <a:moveTo>
                      <a:pt x="309" y="572"/>
                    </a:moveTo>
                    <a:cubicBezTo>
                      <a:pt x="309" y="572"/>
                      <a:pt x="307" y="572"/>
                      <a:pt x="306" y="571"/>
                    </a:cubicBezTo>
                    <a:cubicBezTo>
                      <a:pt x="307" y="570"/>
                      <a:pt x="308" y="568"/>
                      <a:pt x="309" y="567"/>
                    </a:cubicBezTo>
                    <a:cubicBezTo>
                      <a:pt x="310" y="567"/>
                      <a:pt x="311" y="567"/>
                      <a:pt x="312" y="568"/>
                    </a:cubicBezTo>
                    <a:cubicBezTo>
                      <a:pt x="311" y="569"/>
                      <a:pt x="310" y="571"/>
                      <a:pt x="309" y="572"/>
                    </a:cubicBezTo>
                    <a:close/>
                    <a:moveTo>
                      <a:pt x="375" y="415"/>
                    </a:moveTo>
                    <a:cubicBezTo>
                      <a:pt x="372" y="415"/>
                      <a:pt x="370" y="415"/>
                      <a:pt x="367" y="414"/>
                    </a:cubicBezTo>
                    <a:cubicBezTo>
                      <a:pt x="365" y="413"/>
                      <a:pt x="364" y="411"/>
                      <a:pt x="366" y="409"/>
                    </a:cubicBezTo>
                    <a:cubicBezTo>
                      <a:pt x="369" y="406"/>
                      <a:pt x="373" y="407"/>
                      <a:pt x="376" y="410"/>
                    </a:cubicBezTo>
                    <a:cubicBezTo>
                      <a:pt x="376" y="411"/>
                      <a:pt x="376" y="415"/>
                      <a:pt x="375" y="415"/>
                    </a:cubicBezTo>
                    <a:close/>
                    <a:moveTo>
                      <a:pt x="390" y="204"/>
                    </a:moveTo>
                    <a:cubicBezTo>
                      <a:pt x="387" y="206"/>
                      <a:pt x="384" y="207"/>
                      <a:pt x="382" y="203"/>
                    </a:cubicBezTo>
                    <a:cubicBezTo>
                      <a:pt x="380" y="200"/>
                      <a:pt x="382" y="198"/>
                      <a:pt x="384" y="197"/>
                    </a:cubicBezTo>
                    <a:cubicBezTo>
                      <a:pt x="386" y="196"/>
                      <a:pt x="388" y="198"/>
                      <a:pt x="389" y="199"/>
                    </a:cubicBezTo>
                    <a:cubicBezTo>
                      <a:pt x="390" y="200"/>
                      <a:pt x="390" y="203"/>
                      <a:pt x="390" y="204"/>
                    </a:cubicBezTo>
                    <a:close/>
                    <a:moveTo>
                      <a:pt x="747" y="345"/>
                    </a:moveTo>
                    <a:cubicBezTo>
                      <a:pt x="747" y="344"/>
                      <a:pt x="746" y="343"/>
                      <a:pt x="746" y="343"/>
                    </a:cubicBezTo>
                    <a:cubicBezTo>
                      <a:pt x="747" y="342"/>
                      <a:pt x="748" y="341"/>
                      <a:pt x="750" y="341"/>
                    </a:cubicBezTo>
                    <a:cubicBezTo>
                      <a:pt x="750" y="341"/>
                      <a:pt x="751" y="342"/>
                      <a:pt x="751" y="343"/>
                    </a:cubicBezTo>
                    <a:cubicBezTo>
                      <a:pt x="750" y="343"/>
                      <a:pt x="748" y="344"/>
                      <a:pt x="747" y="345"/>
                    </a:cubicBezTo>
                    <a:close/>
                  </a:path>
                </a:pathLst>
              </a:cu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  <p:sp>
            <p:nvSpPr>
              <p:cNvPr id="31" name="Freeform 155"/>
              <p:cNvSpPr>
                <a:spLocks noEditPoints="1"/>
              </p:cNvSpPr>
              <p:nvPr>
                <p:custDataLst>
                  <p:tags r:id="rId25"/>
                </p:custDataLst>
              </p:nvPr>
            </p:nvSpPr>
            <p:spPr bwMode="auto">
              <a:xfrm flipV="1">
                <a:off x="6825" y="3172"/>
                <a:ext cx="164" cy="146"/>
              </a:xfrm>
              <a:custGeom>
                <a:gdLst>
                  <a:gd name="T0" fmla="*/ 770 w 795"/>
                  <a:gd name="T1" fmla="*/ 324 h 708"/>
                  <a:gd name="T2" fmla="*/ 612 w 795"/>
                  <a:gd name="T3" fmla="*/ 286 h 708"/>
                  <a:gd name="T4" fmla="*/ 522 w 795"/>
                  <a:gd name="T5" fmla="*/ 266 h 708"/>
                  <a:gd name="T6" fmla="*/ 464 w 795"/>
                  <a:gd name="T7" fmla="*/ 36 h 708"/>
                  <a:gd name="T8" fmla="*/ 441 w 795"/>
                  <a:gd name="T9" fmla="*/ 1 h 708"/>
                  <a:gd name="T10" fmla="*/ 414 w 795"/>
                  <a:gd name="T11" fmla="*/ 40 h 708"/>
                  <a:gd name="T12" fmla="*/ 303 w 795"/>
                  <a:gd name="T13" fmla="*/ 257 h 708"/>
                  <a:gd name="T14" fmla="*/ 188 w 795"/>
                  <a:gd name="T15" fmla="*/ 263 h 708"/>
                  <a:gd name="T16" fmla="*/ 41 w 795"/>
                  <a:gd name="T17" fmla="*/ 252 h 708"/>
                  <a:gd name="T18" fmla="*/ 21 w 795"/>
                  <a:gd name="T19" fmla="*/ 299 h 708"/>
                  <a:gd name="T20" fmla="*/ 181 w 795"/>
                  <a:gd name="T21" fmla="*/ 433 h 708"/>
                  <a:gd name="T22" fmla="*/ 122 w 795"/>
                  <a:gd name="T23" fmla="*/ 615 h 708"/>
                  <a:gd name="T24" fmla="*/ 126 w 795"/>
                  <a:gd name="T25" fmla="*/ 658 h 708"/>
                  <a:gd name="T26" fmla="*/ 239 w 795"/>
                  <a:gd name="T27" fmla="*/ 628 h 708"/>
                  <a:gd name="T28" fmla="*/ 373 w 795"/>
                  <a:gd name="T29" fmla="*/ 576 h 708"/>
                  <a:gd name="T30" fmla="*/ 579 w 795"/>
                  <a:gd name="T31" fmla="*/ 706 h 708"/>
                  <a:gd name="T32" fmla="*/ 602 w 795"/>
                  <a:gd name="T33" fmla="*/ 698 h 708"/>
                  <a:gd name="T34" fmla="*/ 593 w 795"/>
                  <a:gd name="T35" fmla="*/ 587 h 708"/>
                  <a:gd name="T36" fmla="*/ 578 w 795"/>
                  <a:gd name="T37" fmla="*/ 488 h 708"/>
                  <a:gd name="T38" fmla="*/ 677 w 795"/>
                  <a:gd name="T39" fmla="*/ 433 h 708"/>
                  <a:gd name="T40" fmla="*/ 787 w 795"/>
                  <a:gd name="T41" fmla="*/ 356 h 708"/>
                  <a:gd name="T42" fmla="*/ 111 w 795"/>
                  <a:gd name="T43" fmla="*/ 361 h 708"/>
                  <a:gd name="T44" fmla="*/ 111 w 795"/>
                  <a:gd name="T45" fmla="*/ 359 h 708"/>
                  <a:gd name="T46" fmla="*/ 111 w 795"/>
                  <a:gd name="T47" fmla="*/ 361 h 708"/>
                  <a:gd name="T48" fmla="*/ 175 w 795"/>
                  <a:gd name="T49" fmla="*/ 290 h 708"/>
                  <a:gd name="T50" fmla="*/ 180 w 795"/>
                  <a:gd name="T51" fmla="*/ 291 h 708"/>
                  <a:gd name="T52" fmla="*/ 143 w 795"/>
                  <a:gd name="T53" fmla="*/ 642 h 708"/>
                  <a:gd name="T54" fmla="*/ 141 w 795"/>
                  <a:gd name="T55" fmla="*/ 633 h 708"/>
                  <a:gd name="T56" fmla="*/ 143 w 795"/>
                  <a:gd name="T57" fmla="*/ 642 h 708"/>
                  <a:gd name="T58" fmla="*/ 164 w 795"/>
                  <a:gd name="T59" fmla="*/ 599 h 708"/>
                  <a:gd name="T60" fmla="*/ 159 w 795"/>
                  <a:gd name="T61" fmla="*/ 597 h 708"/>
                  <a:gd name="T62" fmla="*/ 173 w 795"/>
                  <a:gd name="T63" fmla="*/ 585 h 708"/>
                  <a:gd name="T64" fmla="*/ 185 w 795"/>
                  <a:gd name="T65" fmla="*/ 612 h 708"/>
                  <a:gd name="T66" fmla="*/ 184 w 795"/>
                  <a:gd name="T67" fmla="*/ 609 h 708"/>
                  <a:gd name="T68" fmla="*/ 185 w 795"/>
                  <a:gd name="T69" fmla="*/ 612 h 708"/>
                  <a:gd name="T70" fmla="*/ 184 w 795"/>
                  <a:gd name="T71" fmla="*/ 379 h 708"/>
                  <a:gd name="T72" fmla="*/ 189 w 795"/>
                  <a:gd name="T73" fmla="*/ 378 h 708"/>
                  <a:gd name="T74" fmla="*/ 210 w 795"/>
                  <a:gd name="T75" fmla="*/ 331 h 708"/>
                  <a:gd name="T76" fmla="*/ 193 w 795"/>
                  <a:gd name="T77" fmla="*/ 338 h 708"/>
                  <a:gd name="T78" fmla="*/ 195 w 795"/>
                  <a:gd name="T79" fmla="*/ 326 h 708"/>
                  <a:gd name="T80" fmla="*/ 210 w 795"/>
                  <a:gd name="T81" fmla="*/ 331 h 708"/>
                  <a:gd name="T82" fmla="*/ 225 w 795"/>
                  <a:gd name="T83" fmla="*/ 565 h 708"/>
                  <a:gd name="T84" fmla="*/ 231 w 795"/>
                  <a:gd name="T85" fmla="*/ 564 h 708"/>
                  <a:gd name="T86" fmla="*/ 235 w 795"/>
                  <a:gd name="T87" fmla="*/ 368 h 708"/>
                  <a:gd name="T88" fmla="*/ 234 w 795"/>
                  <a:gd name="T89" fmla="*/ 363 h 708"/>
                  <a:gd name="T90" fmla="*/ 235 w 795"/>
                  <a:gd name="T91" fmla="*/ 368 h 708"/>
                  <a:gd name="T92" fmla="*/ 243 w 795"/>
                  <a:gd name="T93" fmla="*/ 520 h 708"/>
                  <a:gd name="T94" fmla="*/ 249 w 795"/>
                  <a:gd name="T95" fmla="*/ 517 h 708"/>
                  <a:gd name="T96" fmla="*/ 278 w 795"/>
                  <a:gd name="T97" fmla="*/ 447 h 708"/>
                  <a:gd name="T98" fmla="*/ 278 w 795"/>
                  <a:gd name="T99" fmla="*/ 442 h 708"/>
                  <a:gd name="T100" fmla="*/ 278 w 795"/>
                  <a:gd name="T101" fmla="*/ 447 h 708"/>
                  <a:gd name="T102" fmla="*/ 306 w 795"/>
                  <a:gd name="T103" fmla="*/ 571 h 708"/>
                  <a:gd name="T104" fmla="*/ 311 w 795"/>
                  <a:gd name="T105" fmla="*/ 567 h 708"/>
                  <a:gd name="T106" fmla="*/ 375 w 795"/>
                  <a:gd name="T107" fmla="*/ 414 h 708"/>
                  <a:gd name="T108" fmla="*/ 365 w 795"/>
                  <a:gd name="T109" fmla="*/ 409 h 708"/>
                  <a:gd name="T110" fmla="*/ 375 w 795"/>
                  <a:gd name="T111" fmla="*/ 414 h 708"/>
                  <a:gd name="T112" fmla="*/ 381 w 795"/>
                  <a:gd name="T113" fmla="*/ 203 h 708"/>
                  <a:gd name="T114" fmla="*/ 389 w 795"/>
                  <a:gd name="T115" fmla="*/ 198 h 708"/>
                  <a:gd name="T116" fmla="*/ 747 w 795"/>
                  <a:gd name="T117" fmla="*/ 345 h 708"/>
                  <a:gd name="T118" fmla="*/ 749 w 795"/>
                  <a:gd name="T119" fmla="*/ 340 h 708"/>
                  <a:gd name="T120" fmla="*/ 747 w 795"/>
                  <a:gd name="T121" fmla="*/ 345 h 7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795" h="708">
                    <a:moveTo>
                      <a:pt x="786" y="335"/>
                    </a:moveTo>
                    <a:cubicBezTo>
                      <a:pt x="781" y="330"/>
                      <a:pt x="775" y="327"/>
                      <a:pt x="770" y="324"/>
                    </a:cubicBezTo>
                    <a:cubicBezTo>
                      <a:pt x="753" y="314"/>
                      <a:pt x="735" y="307"/>
                      <a:pt x="717" y="302"/>
                    </a:cubicBezTo>
                    <a:cubicBezTo>
                      <a:pt x="683" y="291"/>
                      <a:pt x="647" y="289"/>
                      <a:pt x="612" y="286"/>
                    </a:cubicBezTo>
                    <a:cubicBezTo>
                      <a:pt x="587" y="284"/>
                      <a:pt x="561" y="281"/>
                      <a:pt x="535" y="278"/>
                    </a:cubicBezTo>
                    <a:cubicBezTo>
                      <a:pt x="528" y="277"/>
                      <a:pt x="524" y="274"/>
                      <a:pt x="522" y="266"/>
                    </a:cubicBezTo>
                    <a:cubicBezTo>
                      <a:pt x="515" y="237"/>
                      <a:pt x="508" y="208"/>
                      <a:pt x="501" y="179"/>
                    </a:cubicBezTo>
                    <a:cubicBezTo>
                      <a:pt x="491" y="131"/>
                      <a:pt x="479" y="83"/>
                      <a:pt x="464" y="36"/>
                    </a:cubicBezTo>
                    <a:cubicBezTo>
                      <a:pt x="462" y="29"/>
                      <a:pt x="460" y="22"/>
                      <a:pt x="457" y="15"/>
                    </a:cubicBezTo>
                    <a:cubicBezTo>
                      <a:pt x="453" y="8"/>
                      <a:pt x="450" y="2"/>
                      <a:pt x="441" y="1"/>
                    </a:cubicBezTo>
                    <a:cubicBezTo>
                      <a:pt x="432" y="0"/>
                      <a:pt x="428" y="7"/>
                      <a:pt x="425" y="13"/>
                    </a:cubicBezTo>
                    <a:cubicBezTo>
                      <a:pt x="420" y="22"/>
                      <a:pt x="417" y="31"/>
                      <a:pt x="414" y="40"/>
                    </a:cubicBezTo>
                    <a:cubicBezTo>
                      <a:pt x="407" y="60"/>
                      <a:pt x="398" y="80"/>
                      <a:pt x="388" y="99"/>
                    </a:cubicBezTo>
                    <a:cubicBezTo>
                      <a:pt x="360" y="152"/>
                      <a:pt x="329" y="203"/>
                      <a:pt x="303" y="257"/>
                    </a:cubicBezTo>
                    <a:cubicBezTo>
                      <a:pt x="298" y="267"/>
                      <a:pt x="292" y="271"/>
                      <a:pt x="281" y="271"/>
                    </a:cubicBezTo>
                    <a:cubicBezTo>
                      <a:pt x="249" y="270"/>
                      <a:pt x="219" y="268"/>
                      <a:pt x="188" y="263"/>
                    </a:cubicBezTo>
                    <a:cubicBezTo>
                      <a:pt x="160" y="259"/>
                      <a:pt x="133" y="256"/>
                      <a:pt x="105" y="253"/>
                    </a:cubicBezTo>
                    <a:cubicBezTo>
                      <a:pt x="84" y="250"/>
                      <a:pt x="62" y="250"/>
                      <a:pt x="41" y="252"/>
                    </a:cubicBezTo>
                    <a:cubicBezTo>
                      <a:pt x="28" y="254"/>
                      <a:pt x="10" y="252"/>
                      <a:pt x="5" y="267"/>
                    </a:cubicBezTo>
                    <a:cubicBezTo>
                      <a:pt x="0" y="280"/>
                      <a:pt x="12" y="290"/>
                      <a:pt x="21" y="299"/>
                    </a:cubicBezTo>
                    <a:cubicBezTo>
                      <a:pt x="36" y="315"/>
                      <a:pt x="51" y="330"/>
                      <a:pt x="67" y="344"/>
                    </a:cubicBezTo>
                    <a:cubicBezTo>
                      <a:pt x="105" y="374"/>
                      <a:pt x="143" y="403"/>
                      <a:pt x="181" y="433"/>
                    </a:cubicBezTo>
                    <a:cubicBezTo>
                      <a:pt x="195" y="444"/>
                      <a:pt x="196" y="446"/>
                      <a:pt x="188" y="462"/>
                    </a:cubicBezTo>
                    <a:cubicBezTo>
                      <a:pt x="164" y="512"/>
                      <a:pt x="143" y="563"/>
                      <a:pt x="122" y="615"/>
                    </a:cubicBezTo>
                    <a:cubicBezTo>
                      <a:pt x="119" y="623"/>
                      <a:pt x="116" y="631"/>
                      <a:pt x="113" y="639"/>
                    </a:cubicBezTo>
                    <a:cubicBezTo>
                      <a:pt x="110" y="649"/>
                      <a:pt x="115" y="656"/>
                      <a:pt x="126" y="658"/>
                    </a:cubicBezTo>
                    <a:cubicBezTo>
                      <a:pt x="138" y="660"/>
                      <a:pt x="151" y="658"/>
                      <a:pt x="164" y="656"/>
                    </a:cubicBezTo>
                    <a:cubicBezTo>
                      <a:pt x="190" y="651"/>
                      <a:pt x="215" y="641"/>
                      <a:pt x="239" y="628"/>
                    </a:cubicBezTo>
                    <a:cubicBezTo>
                      <a:pt x="274" y="610"/>
                      <a:pt x="309" y="592"/>
                      <a:pt x="344" y="574"/>
                    </a:cubicBezTo>
                    <a:cubicBezTo>
                      <a:pt x="355" y="569"/>
                      <a:pt x="364" y="567"/>
                      <a:pt x="373" y="576"/>
                    </a:cubicBezTo>
                    <a:cubicBezTo>
                      <a:pt x="425" y="622"/>
                      <a:pt x="487" y="652"/>
                      <a:pt x="544" y="690"/>
                    </a:cubicBezTo>
                    <a:cubicBezTo>
                      <a:pt x="554" y="697"/>
                      <a:pt x="567" y="701"/>
                      <a:pt x="579" y="706"/>
                    </a:cubicBezTo>
                    <a:cubicBezTo>
                      <a:pt x="582" y="708"/>
                      <a:pt x="587" y="708"/>
                      <a:pt x="591" y="708"/>
                    </a:cubicBezTo>
                    <a:cubicBezTo>
                      <a:pt x="597" y="708"/>
                      <a:pt x="602" y="704"/>
                      <a:pt x="602" y="698"/>
                    </a:cubicBezTo>
                    <a:cubicBezTo>
                      <a:pt x="603" y="693"/>
                      <a:pt x="603" y="688"/>
                      <a:pt x="602" y="682"/>
                    </a:cubicBezTo>
                    <a:cubicBezTo>
                      <a:pt x="596" y="651"/>
                      <a:pt x="596" y="619"/>
                      <a:pt x="593" y="587"/>
                    </a:cubicBezTo>
                    <a:cubicBezTo>
                      <a:pt x="591" y="562"/>
                      <a:pt x="586" y="538"/>
                      <a:pt x="583" y="514"/>
                    </a:cubicBezTo>
                    <a:cubicBezTo>
                      <a:pt x="581" y="505"/>
                      <a:pt x="580" y="497"/>
                      <a:pt x="578" y="488"/>
                    </a:cubicBezTo>
                    <a:cubicBezTo>
                      <a:pt x="576" y="481"/>
                      <a:pt x="579" y="476"/>
                      <a:pt x="586" y="473"/>
                    </a:cubicBezTo>
                    <a:cubicBezTo>
                      <a:pt x="616" y="460"/>
                      <a:pt x="647" y="446"/>
                      <a:pt x="677" y="433"/>
                    </a:cubicBezTo>
                    <a:cubicBezTo>
                      <a:pt x="703" y="421"/>
                      <a:pt x="728" y="407"/>
                      <a:pt x="751" y="388"/>
                    </a:cubicBezTo>
                    <a:cubicBezTo>
                      <a:pt x="763" y="378"/>
                      <a:pt x="775" y="367"/>
                      <a:pt x="787" y="356"/>
                    </a:cubicBezTo>
                    <a:cubicBezTo>
                      <a:pt x="795" y="349"/>
                      <a:pt x="794" y="342"/>
                      <a:pt x="786" y="335"/>
                    </a:cubicBezTo>
                    <a:close/>
                    <a:moveTo>
                      <a:pt x="111" y="361"/>
                    </a:moveTo>
                    <a:cubicBezTo>
                      <a:pt x="109" y="360"/>
                      <a:pt x="108" y="358"/>
                      <a:pt x="107" y="357"/>
                    </a:cubicBezTo>
                    <a:cubicBezTo>
                      <a:pt x="108" y="357"/>
                      <a:pt x="110" y="358"/>
                      <a:pt x="111" y="359"/>
                    </a:cubicBezTo>
                    <a:cubicBezTo>
                      <a:pt x="113" y="359"/>
                      <a:pt x="114" y="361"/>
                      <a:pt x="115" y="363"/>
                    </a:cubicBezTo>
                    <a:cubicBezTo>
                      <a:pt x="113" y="362"/>
                      <a:pt x="112" y="362"/>
                      <a:pt x="111" y="361"/>
                    </a:cubicBezTo>
                    <a:close/>
                    <a:moveTo>
                      <a:pt x="176" y="292"/>
                    </a:moveTo>
                    <a:cubicBezTo>
                      <a:pt x="175" y="291"/>
                      <a:pt x="175" y="290"/>
                      <a:pt x="175" y="290"/>
                    </a:cubicBezTo>
                    <a:cubicBezTo>
                      <a:pt x="176" y="287"/>
                      <a:pt x="177" y="287"/>
                      <a:pt x="179" y="289"/>
                    </a:cubicBezTo>
                    <a:cubicBezTo>
                      <a:pt x="180" y="289"/>
                      <a:pt x="180" y="290"/>
                      <a:pt x="180" y="291"/>
                    </a:cubicBezTo>
                    <a:cubicBezTo>
                      <a:pt x="179" y="291"/>
                      <a:pt x="177" y="291"/>
                      <a:pt x="176" y="292"/>
                    </a:cubicBezTo>
                    <a:close/>
                    <a:moveTo>
                      <a:pt x="143" y="642"/>
                    </a:moveTo>
                    <a:cubicBezTo>
                      <a:pt x="140" y="643"/>
                      <a:pt x="138" y="641"/>
                      <a:pt x="138" y="639"/>
                    </a:cubicBezTo>
                    <a:cubicBezTo>
                      <a:pt x="138" y="637"/>
                      <a:pt x="140" y="635"/>
                      <a:pt x="141" y="633"/>
                    </a:cubicBezTo>
                    <a:cubicBezTo>
                      <a:pt x="144" y="633"/>
                      <a:pt x="146" y="634"/>
                      <a:pt x="145" y="636"/>
                    </a:cubicBezTo>
                    <a:cubicBezTo>
                      <a:pt x="145" y="638"/>
                      <a:pt x="144" y="641"/>
                      <a:pt x="143" y="642"/>
                    </a:cubicBezTo>
                    <a:close/>
                    <a:moveTo>
                      <a:pt x="174" y="587"/>
                    </a:moveTo>
                    <a:cubicBezTo>
                      <a:pt x="170" y="591"/>
                      <a:pt x="167" y="595"/>
                      <a:pt x="164" y="599"/>
                    </a:cubicBezTo>
                    <a:cubicBezTo>
                      <a:pt x="163" y="600"/>
                      <a:pt x="162" y="600"/>
                      <a:pt x="161" y="599"/>
                    </a:cubicBezTo>
                    <a:cubicBezTo>
                      <a:pt x="160" y="599"/>
                      <a:pt x="159" y="597"/>
                      <a:pt x="159" y="597"/>
                    </a:cubicBezTo>
                    <a:cubicBezTo>
                      <a:pt x="161" y="592"/>
                      <a:pt x="164" y="587"/>
                      <a:pt x="166" y="583"/>
                    </a:cubicBezTo>
                    <a:cubicBezTo>
                      <a:pt x="169" y="584"/>
                      <a:pt x="171" y="584"/>
                      <a:pt x="173" y="585"/>
                    </a:cubicBezTo>
                    <a:cubicBezTo>
                      <a:pt x="174" y="585"/>
                      <a:pt x="174" y="587"/>
                      <a:pt x="174" y="587"/>
                    </a:cubicBezTo>
                    <a:close/>
                    <a:moveTo>
                      <a:pt x="185" y="612"/>
                    </a:moveTo>
                    <a:cubicBezTo>
                      <a:pt x="184" y="612"/>
                      <a:pt x="183" y="611"/>
                      <a:pt x="183" y="611"/>
                    </a:cubicBezTo>
                    <a:cubicBezTo>
                      <a:pt x="183" y="610"/>
                      <a:pt x="184" y="609"/>
                      <a:pt x="184" y="609"/>
                    </a:cubicBezTo>
                    <a:cubicBezTo>
                      <a:pt x="185" y="608"/>
                      <a:pt x="186" y="609"/>
                      <a:pt x="186" y="610"/>
                    </a:cubicBezTo>
                    <a:cubicBezTo>
                      <a:pt x="186" y="610"/>
                      <a:pt x="185" y="611"/>
                      <a:pt x="185" y="612"/>
                    </a:cubicBezTo>
                    <a:close/>
                    <a:moveTo>
                      <a:pt x="187" y="380"/>
                    </a:moveTo>
                    <a:cubicBezTo>
                      <a:pt x="186" y="380"/>
                      <a:pt x="185" y="380"/>
                      <a:pt x="184" y="379"/>
                    </a:cubicBezTo>
                    <a:cubicBezTo>
                      <a:pt x="182" y="376"/>
                      <a:pt x="183" y="375"/>
                      <a:pt x="186" y="376"/>
                    </a:cubicBezTo>
                    <a:cubicBezTo>
                      <a:pt x="187" y="376"/>
                      <a:pt x="188" y="377"/>
                      <a:pt x="189" y="378"/>
                    </a:cubicBezTo>
                    <a:cubicBezTo>
                      <a:pt x="188" y="378"/>
                      <a:pt x="187" y="380"/>
                      <a:pt x="187" y="380"/>
                    </a:cubicBezTo>
                    <a:close/>
                    <a:moveTo>
                      <a:pt x="210" y="331"/>
                    </a:moveTo>
                    <a:cubicBezTo>
                      <a:pt x="210" y="331"/>
                      <a:pt x="210" y="331"/>
                      <a:pt x="209" y="331"/>
                    </a:cubicBezTo>
                    <a:cubicBezTo>
                      <a:pt x="205" y="336"/>
                      <a:pt x="200" y="339"/>
                      <a:pt x="193" y="338"/>
                    </a:cubicBezTo>
                    <a:cubicBezTo>
                      <a:pt x="188" y="336"/>
                      <a:pt x="181" y="329"/>
                      <a:pt x="184" y="327"/>
                    </a:cubicBezTo>
                    <a:cubicBezTo>
                      <a:pt x="187" y="324"/>
                      <a:pt x="191" y="324"/>
                      <a:pt x="195" y="326"/>
                    </a:cubicBezTo>
                    <a:cubicBezTo>
                      <a:pt x="200" y="327"/>
                      <a:pt x="205" y="329"/>
                      <a:pt x="210" y="331"/>
                    </a:cubicBezTo>
                    <a:cubicBezTo>
                      <a:pt x="210" y="331"/>
                      <a:pt x="210" y="331"/>
                      <a:pt x="210" y="331"/>
                    </a:cubicBezTo>
                    <a:close/>
                    <a:moveTo>
                      <a:pt x="230" y="566"/>
                    </a:moveTo>
                    <a:cubicBezTo>
                      <a:pt x="228" y="566"/>
                      <a:pt x="227" y="566"/>
                      <a:pt x="225" y="565"/>
                    </a:cubicBezTo>
                    <a:cubicBezTo>
                      <a:pt x="226" y="565"/>
                      <a:pt x="226" y="564"/>
                      <a:pt x="226" y="563"/>
                    </a:cubicBezTo>
                    <a:cubicBezTo>
                      <a:pt x="228" y="563"/>
                      <a:pt x="230" y="564"/>
                      <a:pt x="231" y="564"/>
                    </a:cubicBezTo>
                    <a:cubicBezTo>
                      <a:pt x="231" y="565"/>
                      <a:pt x="231" y="566"/>
                      <a:pt x="230" y="566"/>
                    </a:cubicBezTo>
                    <a:close/>
                    <a:moveTo>
                      <a:pt x="235" y="368"/>
                    </a:moveTo>
                    <a:cubicBezTo>
                      <a:pt x="234" y="368"/>
                      <a:pt x="233" y="368"/>
                      <a:pt x="232" y="368"/>
                    </a:cubicBezTo>
                    <a:cubicBezTo>
                      <a:pt x="233" y="366"/>
                      <a:pt x="234" y="365"/>
                      <a:pt x="234" y="363"/>
                    </a:cubicBezTo>
                    <a:cubicBezTo>
                      <a:pt x="236" y="363"/>
                      <a:pt x="237" y="364"/>
                      <a:pt x="238" y="364"/>
                    </a:cubicBezTo>
                    <a:cubicBezTo>
                      <a:pt x="237" y="366"/>
                      <a:pt x="236" y="367"/>
                      <a:pt x="235" y="368"/>
                    </a:cubicBezTo>
                    <a:close/>
                    <a:moveTo>
                      <a:pt x="250" y="523"/>
                    </a:moveTo>
                    <a:cubicBezTo>
                      <a:pt x="247" y="525"/>
                      <a:pt x="245" y="523"/>
                      <a:pt x="243" y="520"/>
                    </a:cubicBezTo>
                    <a:cubicBezTo>
                      <a:pt x="243" y="519"/>
                      <a:pt x="241" y="516"/>
                      <a:pt x="242" y="515"/>
                    </a:cubicBezTo>
                    <a:cubicBezTo>
                      <a:pt x="245" y="513"/>
                      <a:pt x="247" y="515"/>
                      <a:pt x="249" y="517"/>
                    </a:cubicBezTo>
                    <a:cubicBezTo>
                      <a:pt x="250" y="519"/>
                      <a:pt x="250" y="522"/>
                      <a:pt x="250" y="523"/>
                    </a:cubicBezTo>
                    <a:close/>
                    <a:moveTo>
                      <a:pt x="278" y="447"/>
                    </a:moveTo>
                    <a:cubicBezTo>
                      <a:pt x="277" y="446"/>
                      <a:pt x="276" y="446"/>
                      <a:pt x="276" y="445"/>
                    </a:cubicBezTo>
                    <a:cubicBezTo>
                      <a:pt x="275" y="442"/>
                      <a:pt x="276" y="441"/>
                      <a:pt x="278" y="442"/>
                    </a:cubicBezTo>
                    <a:cubicBezTo>
                      <a:pt x="279" y="443"/>
                      <a:pt x="280" y="444"/>
                      <a:pt x="280" y="445"/>
                    </a:cubicBezTo>
                    <a:cubicBezTo>
                      <a:pt x="280" y="445"/>
                      <a:pt x="279" y="446"/>
                      <a:pt x="278" y="447"/>
                    </a:cubicBezTo>
                    <a:close/>
                    <a:moveTo>
                      <a:pt x="308" y="571"/>
                    </a:moveTo>
                    <a:cubicBezTo>
                      <a:pt x="308" y="572"/>
                      <a:pt x="307" y="571"/>
                      <a:pt x="306" y="571"/>
                    </a:cubicBezTo>
                    <a:cubicBezTo>
                      <a:pt x="307" y="569"/>
                      <a:pt x="308" y="568"/>
                      <a:pt x="309" y="566"/>
                    </a:cubicBezTo>
                    <a:cubicBezTo>
                      <a:pt x="310" y="567"/>
                      <a:pt x="310" y="567"/>
                      <a:pt x="311" y="567"/>
                    </a:cubicBezTo>
                    <a:cubicBezTo>
                      <a:pt x="310" y="569"/>
                      <a:pt x="310" y="570"/>
                      <a:pt x="308" y="571"/>
                    </a:cubicBezTo>
                    <a:close/>
                    <a:moveTo>
                      <a:pt x="375" y="414"/>
                    </a:moveTo>
                    <a:cubicBezTo>
                      <a:pt x="372" y="414"/>
                      <a:pt x="369" y="414"/>
                      <a:pt x="366" y="414"/>
                    </a:cubicBezTo>
                    <a:cubicBezTo>
                      <a:pt x="364" y="413"/>
                      <a:pt x="364" y="411"/>
                      <a:pt x="365" y="409"/>
                    </a:cubicBezTo>
                    <a:cubicBezTo>
                      <a:pt x="369" y="406"/>
                      <a:pt x="373" y="406"/>
                      <a:pt x="375" y="410"/>
                    </a:cubicBezTo>
                    <a:cubicBezTo>
                      <a:pt x="376" y="411"/>
                      <a:pt x="375" y="414"/>
                      <a:pt x="375" y="414"/>
                    </a:cubicBezTo>
                    <a:close/>
                    <a:moveTo>
                      <a:pt x="389" y="203"/>
                    </a:moveTo>
                    <a:cubicBezTo>
                      <a:pt x="387" y="206"/>
                      <a:pt x="384" y="206"/>
                      <a:pt x="381" y="203"/>
                    </a:cubicBezTo>
                    <a:cubicBezTo>
                      <a:pt x="380" y="200"/>
                      <a:pt x="381" y="197"/>
                      <a:pt x="384" y="196"/>
                    </a:cubicBezTo>
                    <a:cubicBezTo>
                      <a:pt x="385" y="196"/>
                      <a:pt x="388" y="197"/>
                      <a:pt x="389" y="198"/>
                    </a:cubicBezTo>
                    <a:cubicBezTo>
                      <a:pt x="390" y="199"/>
                      <a:pt x="390" y="202"/>
                      <a:pt x="389" y="203"/>
                    </a:cubicBezTo>
                    <a:close/>
                    <a:moveTo>
                      <a:pt x="747" y="345"/>
                    </a:moveTo>
                    <a:cubicBezTo>
                      <a:pt x="746" y="344"/>
                      <a:pt x="746" y="343"/>
                      <a:pt x="745" y="342"/>
                    </a:cubicBezTo>
                    <a:cubicBezTo>
                      <a:pt x="747" y="341"/>
                      <a:pt x="748" y="341"/>
                      <a:pt x="749" y="340"/>
                    </a:cubicBezTo>
                    <a:cubicBezTo>
                      <a:pt x="750" y="340"/>
                      <a:pt x="750" y="341"/>
                      <a:pt x="751" y="342"/>
                    </a:cubicBezTo>
                    <a:cubicBezTo>
                      <a:pt x="749" y="343"/>
                      <a:pt x="748" y="344"/>
                      <a:pt x="747" y="345"/>
                    </a:cubicBezTo>
                    <a:close/>
                  </a:path>
                </a:pathLst>
              </a:cu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</p:grpSp>
      </p:grpSp>
      <p:sp>
        <p:nvSpPr>
          <p:cNvPr id="33" name="文本框 32" title=""/>
          <p:cNvSpPr txBox="1"/>
          <p:nvPr>
            <p:custDataLst>
              <p:tags r:id="rId26"/>
            </p:custDataLst>
          </p:nvPr>
        </p:nvSpPr>
        <p:spPr>
          <a:xfrm>
            <a:off x="5269230" y="1656715"/>
            <a:ext cx="2377440" cy="26644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30000"/>
              </a:lnSpc>
              <a:buNone/>
            </a:pPr>
            <a:r>
              <a:rPr lang="zh-CN" altLang="en-US" sz="1400" b="1" spc="150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幼圆" charset="0"/>
                <a:ea typeface="幼圆" charset="0"/>
                <a:cs typeface="幼圆" charset="0"/>
                <a:sym typeface="+mn-ea"/>
              </a:rPr>
              <a:t>例子2：在音乐领域，不同的音乐风格和流派之间常常存在竞争和冲突。比如，20世纪50年代摇滚乐的兴起，最初遭到了许多传统音乐人的抵制。然而，随着时间的推移，摇滚乐逐渐被接受并影响了全球音乐的发展。</a:t>
            </a:r>
            <a:endParaRPr lang="zh-CN" altLang="en-US" sz="1400" b="1" spc="150">
              <a:solidFill>
                <a:schemeClr val="dk1">
                  <a:lumMod val="65000"/>
                  <a:lumOff val="35000"/>
                </a:schemeClr>
              </a:solidFill>
              <a:uFillTx/>
              <a:latin typeface="幼圆" charset="0"/>
              <a:ea typeface="幼圆" charset="0"/>
              <a:cs typeface="幼圆" charset="0"/>
              <a:sym typeface="+mn-ea"/>
            </a:endParaRPr>
          </a:p>
        </p:txBody>
      </p:sp>
      <p:grpSp>
        <p:nvGrpSpPr>
          <p:cNvPr id="34" name="组合 33" title=""/>
          <p:cNvGrpSpPr/>
          <p:nvPr>
            <p:custDataLst>
              <p:tags r:id="rId27"/>
            </p:custDataLst>
          </p:nvPr>
        </p:nvGrpSpPr>
        <p:grpSpPr>
          <a:xfrm>
            <a:off x="4405824" y="1594810"/>
            <a:ext cx="776466" cy="625306"/>
            <a:chOff x="1528" y="5557"/>
            <a:chExt cx="1315" cy="1059"/>
          </a:xfrm>
        </p:grpSpPr>
        <p:sp>
          <p:nvSpPr>
            <p:cNvPr id="35" name="文本框 34"/>
            <p:cNvSpPr txBox="1"/>
            <p:nvPr>
              <p:custDataLst>
                <p:tags r:id="rId28"/>
              </p:custDataLst>
            </p:nvPr>
          </p:nvSpPr>
          <p:spPr>
            <a:xfrm>
              <a:off x="1771" y="5672"/>
              <a:ext cx="922" cy="824"/>
            </a:xfrm>
            <a:prstGeom prst="rect">
              <a:avLst/>
            </a:prstGeom>
            <a:noFill/>
          </p:spPr>
          <p:txBody>
            <a:bodyPr wrap="square" rtlCol="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solidFill>
                    <a:schemeClr val="accent5">
                      <a:lumMod val="75000"/>
                    </a:schemeClr>
                  </a:solidFill>
                  <a:latin typeface="幼圆" charset="0"/>
                  <a:ea typeface="幼圆" charset="0"/>
                  <a:cs typeface="Arial" pitchFamily="34" charset="0"/>
                </a:rPr>
                <a:t>02</a:t>
              </a:r>
              <a:endParaRPr lang="en-US" altLang="zh-CN" sz="2800" b="1">
                <a:solidFill>
                  <a:schemeClr val="accent5">
                    <a:lumMod val="75000"/>
                  </a:schemeClr>
                </a:solidFill>
                <a:latin typeface="幼圆" charset="0"/>
                <a:ea typeface="幼圆" charset="0"/>
                <a:cs typeface="Arial" pitchFamily="34" charset="0"/>
              </a:endParaRPr>
            </a:p>
          </p:txBody>
        </p:sp>
        <p:grpSp>
          <p:nvGrpSpPr>
            <p:cNvPr id="36" name="组合 35"/>
            <p:cNvGrpSpPr/>
            <p:nvPr/>
          </p:nvGrpSpPr>
          <p:grpSpPr>
            <a:xfrm>
              <a:off x="2410" y="5557"/>
              <a:ext cx="433" cy="480"/>
              <a:chOff x="7321" y="2292"/>
              <a:chExt cx="549" cy="609"/>
            </a:xfrm>
          </p:grpSpPr>
          <p:sp>
            <p:nvSpPr>
              <p:cNvPr id="37" name="Freeform 155"/>
              <p:cNvSpPr>
                <a:spLocks noEditPoints="1"/>
              </p:cNvSpPr>
              <p:nvPr>
                <p:custDataLst>
                  <p:tags r:id="rId29"/>
                </p:custDataLst>
              </p:nvPr>
            </p:nvSpPr>
            <p:spPr bwMode="auto">
              <a:xfrm flipV="1">
                <a:off x="7321" y="2292"/>
                <a:ext cx="226" cy="202"/>
              </a:xfrm>
              <a:custGeom>
                <a:gdLst>
                  <a:gd name="T0" fmla="*/ 770 w 795"/>
                  <a:gd name="T1" fmla="*/ 324 h 708"/>
                  <a:gd name="T2" fmla="*/ 612 w 795"/>
                  <a:gd name="T3" fmla="*/ 286 h 708"/>
                  <a:gd name="T4" fmla="*/ 522 w 795"/>
                  <a:gd name="T5" fmla="*/ 266 h 708"/>
                  <a:gd name="T6" fmla="*/ 464 w 795"/>
                  <a:gd name="T7" fmla="*/ 36 h 708"/>
                  <a:gd name="T8" fmla="*/ 441 w 795"/>
                  <a:gd name="T9" fmla="*/ 1 h 708"/>
                  <a:gd name="T10" fmla="*/ 414 w 795"/>
                  <a:gd name="T11" fmla="*/ 40 h 708"/>
                  <a:gd name="T12" fmla="*/ 303 w 795"/>
                  <a:gd name="T13" fmla="*/ 257 h 708"/>
                  <a:gd name="T14" fmla="*/ 188 w 795"/>
                  <a:gd name="T15" fmla="*/ 263 h 708"/>
                  <a:gd name="T16" fmla="*/ 41 w 795"/>
                  <a:gd name="T17" fmla="*/ 252 h 708"/>
                  <a:gd name="T18" fmla="*/ 21 w 795"/>
                  <a:gd name="T19" fmla="*/ 299 h 708"/>
                  <a:gd name="T20" fmla="*/ 181 w 795"/>
                  <a:gd name="T21" fmla="*/ 433 h 708"/>
                  <a:gd name="T22" fmla="*/ 122 w 795"/>
                  <a:gd name="T23" fmla="*/ 615 h 708"/>
                  <a:gd name="T24" fmla="*/ 126 w 795"/>
                  <a:gd name="T25" fmla="*/ 658 h 708"/>
                  <a:gd name="T26" fmla="*/ 239 w 795"/>
                  <a:gd name="T27" fmla="*/ 628 h 708"/>
                  <a:gd name="T28" fmla="*/ 373 w 795"/>
                  <a:gd name="T29" fmla="*/ 576 h 708"/>
                  <a:gd name="T30" fmla="*/ 579 w 795"/>
                  <a:gd name="T31" fmla="*/ 706 h 708"/>
                  <a:gd name="T32" fmla="*/ 602 w 795"/>
                  <a:gd name="T33" fmla="*/ 698 h 708"/>
                  <a:gd name="T34" fmla="*/ 593 w 795"/>
                  <a:gd name="T35" fmla="*/ 587 h 708"/>
                  <a:gd name="T36" fmla="*/ 578 w 795"/>
                  <a:gd name="T37" fmla="*/ 488 h 708"/>
                  <a:gd name="T38" fmla="*/ 677 w 795"/>
                  <a:gd name="T39" fmla="*/ 433 h 708"/>
                  <a:gd name="T40" fmla="*/ 787 w 795"/>
                  <a:gd name="T41" fmla="*/ 356 h 708"/>
                  <a:gd name="T42" fmla="*/ 111 w 795"/>
                  <a:gd name="T43" fmla="*/ 361 h 708"/>
                  <a:gd name="T44" fmla="*/ 111 w 795"/>
                  <a:gd name="T45" fmla="*/ 359 h 708"/>
                  <a:gd name="T46" fmla="*/ 111 w 795"/>
                  <a:gd name="T47" fmla="*/ 361 h 708"/>
                  <a:gd name="T48" fmla="*/ 175 w 795"/>
                  <a:gd name="T49" fmla="*/ 290 h 708"/>
                  <a:gd name="T50" fmla="*/ 180 w 795"/>
                  <a:gd name="T51" fmla="*/ 291 h 708"/>
                  <a:gd name="T52" fmla="*/ 143 w 795"/>
                  <a:gd name="T53" fmla="*/ 642 h 708"/>
                  <a:gd name="T54" fmla="*/ 141 w 795"/>
                  <a:gd name="T55" fmla="*/ 633 h 708"/>
                  <a:gd name="T56" fmla="*/ 143 w 795"/>
                  <a:gd name="T57" fmla="*/ 642 h 708"/>
                  <a:gd name="T58" fmla="*/ 164 w 795"/>
                  <a:gd name="T59" fmla="*/ 599 h 708"/>
                  <a:gd name="T60" fmla="*/ 159 w 795"/>
                  <a:gd name="T61" fmla="*/ 597 h 708"/>
                  <a:gd name="T62" fmla="*/ 173 w 795"/>
                  <a:gd name="T63" fmla="*/ 585 h 708"/>
                  <a:gd name="T64" fmla="*/ 185 w 795"/>
                  <a:gd name="T65" fmla="*/ 612 h 708"/>
                  <a:gd name="T66" fmla="*/ 184 w 795"/>
                  <a:gd name="T67" fmla="*/ 609 h 708"/>
                  <a:gd name="T68" fmla="*/ 185 w 795"/>
                  <a:gd name="T69" fmla="*/ 612 h 708"/>
                  <a:gd name="T70" fmla="*/ 184 w 795"/>
                  <a:gd name="T71" fmla="*/ 379 h 708"/>
                  <a:gd name="T72" fmla="*/ 189 w 795"/>
                  <a:gd name="T73" fmla="*/ 378 h 708"/>
                  <a:gd name="T74" fmla="*/ 210 w 795"/>
                  <a:gd name="T75" fmla="*/ 331 h 708"/>
                  <a:gd name="T76" fmla="*/ 193 w 795"/>
                  <a:gd name="T77" fmla="*/ 338 h 708"/>
                  <a:gd name="T78" fmla="*/ 195 w 795"/>
                  <a:gd name="T79" fmla="*/ 326 h 708"/>
                  <a:gd name="T80" fmla="*/ 210 w 795"/>
                  <a:gd name="T81" fmla="*/ 331 h 708"/>
                  <a:gd name="T82" fmla="*/ 225 w 795"/>
                  <a:gd name="T83" fmla="*/ 565 h 708"/>
                  <a:gd name="T84" fmla="*/ 231 w 795"/>
                  <a:gd name="T85" fmla="*/ 564 h 708"/>
                  <a:gd name="T86" fmla="*/ 235 w 795"/>
                  <a:gd name="T87" fmla="*/ 368 h 708"/>
                  <a:gd name="T88" fmla="*/ 234 w 795"/>
                  <a:gd name="T89" fmla="*/ 363 h 708"/>
                  <a:gd name="T90" fmla="*/ 235 w 795"/>
                  <a:gd name="T91" fmla="*/ 368 h 708"/>
                  <a:gd name="T92" fmla="*/ 243 w 795"/>
                  <a:gd name="T93" fmla="*/ 520 h 708"/>
                  <a:gd name="T94" fmla="*/ 249 w 795"/>
                  <a:gd name="T95" fmla="*/ 517 h 708"/>
                  <a:gd name="T96" fmla="*/ 278 w 795"/>
                  <a:gd name="T97" fmla="*/ 447 h 708"/>
                  <a:gd name="T98" fmla="*/ 278 w 795"/>
                  <a:gd name="T99" fmla="*/ 442 h 708"/>
                  <a:gd name="T100" fmla="*/ 278 w 795"/>
                  <a:gd name="T101" fmla="*/ 447 h 708"/>
                  <a:gd name="T102" fmla="*/ 306 w 795"/>
                  <a:gd name="T103" fmla="*/ 571 h 708"/>
                  <a:gd name="T104" fmla="*/ 311 w 795"/>
                  <a:gd name="T105" fmla="*/ 567 h 708"/>
                  <a:gd name="T106" fmla="*/ 375 w 795"/>
                  <a:gd name="T107" fmla="*/ 414 h 708"/>
                  <a:gd name="T108" fmla="*/ 365 w 795"/>
                  <a:gd name="T109" fmla="*/ 409 h 708"/>
                  <a:gd name="T110" fmla="*/ 375 w 795"/>
                  <a:gd name="T111" fmla="*/ 414 h 708"/>
                  <a:gd name="T112" fmla="*/ 381 w 795"/>
                  <a:gd name="T113" fmla="*/ 203 h 708"/>
                  <a:gd name="T114" fmla="*/ 389 w 795"/>
                  <a:gd name="T115" fmla="*/ 198 h 708"/>
                  <a:gd name="T116" fmla="*/ 747 w 795"/>
                  <a:gd name="T117" fmla="*/ 345 h 708"/>
                  <a:gd name="T118" fmla="*/ 749 w 795"/>
                  <a:gd name="T119" fmla="*/ 340 h 708"/>
                  <a:gd name="T120" fmla="*/ 747 w 795"/>
                  <a:gd name="T121" fmla="*/ 345 h 7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795" h="708">
                    <a:moveTo>
                      <a:pt x="786" y="335"/>
                    </a:moveTo>
                    <a:cubicBezTo>
                      <a:pt x="781" y="330"/>
                      <a:pt x="775" y="327"/>
                      <a:pt x="770" y="324"/>
                    </a:cubicBezTo>
                    <a:cubicBezTo>
                      <a:pt x="753" y="314"/>
                      <a:pt x="735" y="307"/>
                      <a:pt x="717" y="302"/>
                    </a:cubicBezTo>
                    <a:cubicBezTo>
                      <a:pt x="683" y="291"/>
                      <a:pt x="647" y="289"/>
                      <a:pt x="612" y="286"/>
                    </a:cubicBezTo>
                    <a:cubicBezTo>
                      <a:pt x="587" y="284"/>
                      <a:pt x="561" y="281"/>
                      <a:pt x="535" y="278"/>
                    </a:cubicBezTo>
                    <a:cubicBezTo>
                      <a:pt x="528" y="277"/>
                      <a:pt x="524" y="274"/>
                      <a:pt x="522" y="266"/>
                    </a:cubicBezTo>
                    <a:cubicBezTo>
                      <a:pt x="515" y="237"/>
                      <a:pt x="508" y="208"/>
                      <a:pt x="501" y="179"/>
                    </a:cubicBezTo>
                    <a:cubicBezTo>
                      <a:pt x="491" y="131"/>
                      <a:pt x="479" y="83"/>
                      <a:pt x="464" y="36"/>
                    </a:cubicBezTo>
                    <a:cubicBezTo>
                      <a:pt x="462" y="29"/>
                      <a:pt x="460" y="22"/>
                      <a:pt x="457" y="15"/>
                    </a:cubicBezTo>
                    <a:cubicBezTo>
                      <a:pt x="453" y="8"/>
                      <a:pt x="450" y="2"/>
                      <a:pt x="441" y="1"/>
                    </a:cubicBezTo>
                    <a:cubicBezTo>
                      <a:pt x="432" y="0"/>
                      <a:pt x="428" y="7"/>
                      <a:pt x="425" y="13"/>
                    </a:cubicBezTo>
                    <a:cubicBezTo>
                      <a:pt x="420" y="22"/>
                      <a:pt x="417" y="31"/>
                      <a:pt x="414" y="40"/>
                    </a:cubicBezTo>
                    <a:cubicBezTo>
                      <a:pt x="407" y="60"/>
                      <a:pt x="398" y="80"/>
                      <a:pt x="388" y="99"/>
                    </a:cubicBezTo>
                    <a:cubicBezTo>
                      <a:pt x="360" y="152"/>
                      <a:pt x="329" y="203"/>
                      <a:pt x="303" y="257"/>
                    </a:cubicBezTo>
                    <a:cubicBezTo>
                      <a:pt x="298" y="267"/>
                      <a:pt x="292" y="271"/>
                      <a:pt x="281" y="271"/>
                    </a:cubicBezTo>
                    <a:cubicBezTo>
                      <a:pt x="249" y="270"/>
                      <a:pt x="219" y="268"/>
                      <a:pt x="188" y="263"/>
                    </a:cubicBezTo>
                    <a:cubicBezTo>
                      <a:pt x="160" y="259"/>
                      <a:pt x="133" y="256"/>
                      <a:pt x="105" y="253"/>
                    </a:cubicBezTo>
                    <a:cubicBezTo>
                      <a:pt x="84" y="250"/>
                      <a:pt x="62" y="250"/>
                      <a:pt x="41" y="252"/>
                    </a:cubicBezTo>
                    <a:cubicBezTo>
                      <a:pt x="28" y="254"/>
                      <a:pt x="10" y="252"/>
                      <a:pt x="5" y="267"/>
                    </a:cubicBezTo>
                    <a:cubicBezTo>
                      <a:pt x="0" y="280"/>
                      <a:pt x="12" y="290"/>
                      <a:pt x="21" y="299"/>
                    </a:cubicBezTo>
                    <a:cubicBezTo>
                      <a:pt x="36" y="315"/>
                      <a:pt x="51" y="330"/>
                      <a:pt x="67" y="344"/>
                    </a:cubicBezTo>
                    <a:cubicBezTo>
                      <a:pt x="105" y="374"/>
                      <a:pt x="143" y="403"/>
                      <a:pt x="181" y="433"/>
                    </a:cubicBezTo>
                    <a:cubicBezTo>
                      <a:pt x="195" y="444"/>
                      <a:pt x="196" y="446"/>
                      <a:pt x="188" y="462"/>
                    </a:cubicBezTo>
                    <a:cubicBezTo>
                      <a:pt x="164" y="512"/>
                      <a:pt x="143" y="563"/>
                      <a:pt x="122" y="615"/>
                    </a:cubicBezTo>
                    <a:cubicBezTo>
                      <a:pt x="119" y="623"/>
                      <a:pt x="116" y="631"/>
                      <a:pt x="113" y="639"/>
                    </a:cubicBezTo>
                    <a:cubicBezTo>
                      <a:pt x="110" y="649"/>
                      <a:pt x="115" y="656"/>
                      <a:pt x="126" y="658"/>
                    </a:cubicBezTo>
                    <a:cubicBezTo>
                      <a:pt x="138" y="660"/>
                      <a:pt x="151" y="658"/>
                      <a:pt x="164" y="656"/>
                    </a:cubicBezTo>
                    <a:cubicBezTo>
                      <a:pt x="190" y="651"/>
                      <a:pt x="215" y="641"/>
                      <a:pt x="239" y="628"/>
                    </a:cubicBezTo>
                    <a:cubicBezTo>
                      <a:pt x="274" y="610"/>
                      <a:pt x="309" y="592"/>
                      <a:pt x="344" y="574"/>
                    </a:cubicBezTo>
                    <a:cubicBezTo>
                      <a:pt x="355" y="569"/>
                      <a:pt x="364" y="567"/>
                      <a:pt x="373" y="576"/>
                    </a:cubicBezTo>
                    <a:cubicBezTo>
                      <a:pt x="425" y="622"/>
                      <a:pt x="487" y="652"/>
                      <a:pt x="544" y="690"/>
                    </a:cubicBezTo>
                    <a:cubicBezTo>
                      <a:pt x="554" y="697"/>
                      <a:pt x="567" y="701"/>
                      <a:pt x="579" y="706"/>
                    </a:cubicBezTo>
                    <a:cubicBezTo>
                      <a:pt x="582" y="708"/>
                      <a:pt x="587" y="708"/>
                      <a:pt x="591" y="708"/>
                    </a:cubicBezTo>
                    <a:cubicBezTo>
                      <a:pt x="597" y="708"/>
                      <a:pt x="602" y="704"/>
                      <a:pt x="602" y="698"/>
                    </a:cubicBezTo>
                    <a:cubicBezTo>
                      <a:pt x="603" y="693"/>
                      <a:pt x="603" y="688"/>
                      <a:pt x="602" y="682"/>
                    </a:cubicBezTo>
                    <a:cubicBezTo>
                      <a:pt x="596" y="651"/>
                      <a:pt x="596" y="619"/>
                      <a:pt x="593" y="587"/>
                    </a:cubicBezTo>
                    <a:cubicBezTo>
                      <a:pt x="591" y="562"/>
                      <a:pt x="586" y="538"/>
                      <a:pt x="583" y="514"/>
                    </a:cubicBezTo>
                    <a:cubicBezTo>
                      <a:pt x="581" y="505"/>
                      <a:pt x="580" y="497"/>
                      <a:pt x="578" y="488"/>
                    </a:cubicBezTo>
                    <a:cubicBezTo>
                      <a:pt x="576" y="481"/>
                      <a:pt x="579" y="476"/>
                      <a:pt x="586" y="473"/>
                    </a:cubicBezTo>
                    <a:cubicBezTo>
                      <a:pt x="616" y="460"/>
                      <a:pt x="647" y="446"/>
                      <a:pt x="677" y="433"/>
                    </a:cubicBezTo>
                    <a:cubicBezTo>
                      <a:pt x="703" y="421"/>
                      <a:pt x="728" y="407"/>
                      <a:pt x="751" y="388"/>
                    </a:cubicBezTo>
                    <a:cubicBezTo>
                      <a:pt x="763" y="378"/>
                      <a:pt x="775" y="367"/>
                      <a:pt x="787" y="356"/>
                    </a:cubicBezTo>
                    <a:cubicBezTo>
                      <a:pt x="795" y="349"/>
                      <a:pt x="794" y="342"/>
                      <a:pt x="786" y="335"/>
                    </a:cubicBezTo>
                    <a:close/>
                    <a:moveTo>
                      <a:pt x="111" y="361"/>
                    </a:moveTo>
                    <a:cubicBezTo>
                      <a:pt x="109" y="360"/>
                      <a:pt x="108" y="358"/>
                      <a:pt x="107" y="357"/>
                    </a:cubicBezTo>
                    <a:cubicBezTo>
                      <a:pt x="108" y="357"/>
                      <a:pt x="110" y="358"/>
                      <a:pt x="111" y="359"/>
                    </a:cubicBezTo>
                    <a:cubicBezTo>
                      <a:pt x="113" y="359"/>
                      <a:pt x="114" y="361"/>
                      <a:pt x="115" y="363"/>
                    </a:cubicBezTo>
                    <a:cubicBezTo>
                      <a:pt x="113" y="362"/>
                      <a:pt x="112" y="362"/>
                      <a:pt x="111" y="361"/>
                    </a:cubicBezTo>
                    <a:close/>
                    <a:moveTo>
                      <a:pt x="176" y="292"/>
                    </a:moveTo>
                    <a:cubicBezTo>
                      <a:pt x="175" y="291"/>
                      <a:pt x="175" y="290"/>
                      <a:pt x="175" y="290"/>
                    </a:cubicBezTo>
                    <a:cubicBezTo>
                      <a:pt x="176" y="287"/>
                      <a:pt x="177" y="287"/>
                      <a:pt x="179" y="289"/>
                    </a:cubicBezTo>
                    <a:cubicBezTo>
                      <a:pt x="180" y="289"/>
                      <a:pt x="180" y="290"/>
                      <a:pt x="180" y="291"/>
                    </a:cubicBezTo>
                    <a:cubicBezTo>
                      <a:pt x="179" y="291"/>
                      <a:pt x="177" y="291"/>
                      <a:pt x="176" y="292"/>
                    </a:cubicBezTo>
                    <a:close/>
                    <a:moveTo>
                      <a:pt x="143" y="642"/>
                    </a:moveTo>
                    <a:cubicBezTo>
                      <a:pt x="140" y="643"/>
                      <a:pt x="138" y="641"/>
                      <a:pt x="138" y="639"/>
                    </a:cubicBezTo>
                    <a:cubicBezTo>
                      <a:pt x="138" y="637"/>
                      <a:pt x="140" y="635"/>
                      <a:pt x="141" y="633"/>
                    </a:cubicBezTo>
                    <a:cubicBezTo>
                      <a:pt x="144" y="633"/>
                      <a:pt x="146" y="634"/>
                      <a:pt x="145" y="636"/>
                    </a:cubicBezTo>
                    <a:cubicBezTo>
                      <a:pt x="145" y="638"/>
                      <a:pt x="144" y="641"/>
                      <a:pt x="143" y="642"/>
                    </a:cubicBezTo>
                    <a:close/>
                    <a:moveTo>
                      <a:pt x="174" y="587"/>
                    </a:moveTo>
                    <a:cubicBezTo>
                      <a:pt x="170" y="591"/>
                      <a:pt x="167" y="595"/>
                      <a:pt x="164" y="599"/>
                    </a:cubicBezTo>
                    <a:cubicBezTo>
                      <a:pt x="163" y="600"/>
                      <a:pt x="162" y="600"/>
                      <a:pt x="161" y="599"/>
                    </a:cubicBezTo>
                    <a:cubicBezTo>
                      <a:pt x="160" y="599"/>
                      <a:pt x="159" y="597"/>
                      <a:pt x="159" y="597"/>
                    </a:cubicBezTo>
                    <a:cubicBezTo>
                      <a:pt x="161" y="592"/>
                      <a:pt x="164" y="587"/>
                      <a:pt x="166" y="583"/>
                    </a:cubicBezTo>
                    <a:cubicBezTo>
                      <a:pt x="169" y="584"/>
                      <a:pt x="171" y="584"/>
                      <a:pt x="173" y="585"/>
                    </a:cubicBezTo>
                    <a:cubicBezTo>
                      <a:pt x="174" y="585"/>
                      <a:pt x="174" y="587"/>
                      <a:pt x="174" y="587"/>
                    </a:cubicBezTo>
                    <a:close/>
                    <a:moveTo>
                      <a:pt x="185" y="612"/>
                    </a:moveTo>
                    <a:cubicBezTo>
                      <a:pt x="184" y="612"/>
                      <a:pt x="183" y="611"/>
                      <a:pt x="183" y="611"/>
                    </a:cubicBezTo>
                    <a:cubicBezTo>
                      <a:pt x="183" y="610"/>
                      <a:pt x="184" y="609"/>
                      <a:pt x="184" y="609"/>
                    </a:cubicBezTo>
                    <a:cubicBezTo>
                      <a:pt x="185" y="608"/>
                      <a:pt x="186" y="609"/>
                      <a:pt x="186" y="610"/>
                    </a:cubicBezTo>
                    <a:cubicBezTo>
                      <a:pt x="186" y="610"/>
                      <a:pt x="185" y="611"/>
                      <a:pt x="185" y="612"/>
                    </a:cubicBezTo>
                    <a:close/>
                    <a:moveTo>
                      <a:pt x="187" y="380"/>
                    </a:moveTo>
                    <a:cubicBezTo>
                      <a:pt x="186" y="380"/>
                      <a:pt x="185" y="380"/>
                      <a:pt x="184" y="379"/>
                    </a:cubicBezTo>
                    <a:cubicBezTo>
                      <a:pt x="182" y="376"/>
                      <a:pt x="183" y="375"/>
                      <a:pt x="186" y="376"/>
                    </a:cubicBezTo>
                    <a:cubicBezTo>
                      <a:pt x="187" y="376"/>
                      <a:pt x="188" y="377"/>
                      <a:pt x="189" y="378"/>
                    </a:cubicBezTo>
                    <a:cubicBezTo>
                      <a:pt x="188" y="378"/>
                      <a:pt x="187" y="380"/>
                      <a:pt x="187" y="380"/>
                    </a:cubicBezTo>
                    <a:close/>
                    <a:moveTo>
                      <a:pt x="210" y="331"/>
                    </a:moveTo>
                    <a:cubicBezTo>
                      <a:pt x="210" y="331"/>
                      <a:pt x="210" y="331"/>
                      <a:pt x="209" y="331"/>
                    </a:cubicBezTo>
                    <a:cubicBezTo>
                      <a:pt x="205" y="336"/>
                      <a:pt x="200" y="339"/>
                      <a:pt x="193" y="338"/>
                    </a:cubicBezTo>
                    <a:cubicBezTo>
                      <a:pt x="188" y="336"/>
                      <a:pt x="181" y="329"/>
                      <a:pt x="184" y="327"/>
                    </a:cubicBezTo>
                    <a:cubicBezTo>
                      <a:pt x="187" y="324"/>
                      <a:pt x="191" y="324"/>
                      <a:pt x="195" y="326"/>
                    </a:cubicBezTo>
                    <a:cubicBezTo>
                      <a:pt x="200" y="327"/>
                      <a:pt x="205" y="329"/>
                      <a:pt x="210" y="331"/>
                    </a:cubicBezTo>
                    <a:cubicBezTo>
                      <a:pt x="210" y="331"/>
                      <a:pt x="210" y="331"/>
                      <a:pt x="210" y="331"/>
                    </a:cubicBezTo>
                    <a:close/>
                    <a:moveTo>
                      <a:pt x="230" y="566"/>
                    </a:moveTo>
                    <a:cubicBezTo>
                      <a:pt x="228" y="566"/>
                      <a:pt x="227" y="566"/>
                      <a:pt x="225" y="565"/>
                    </a:cubicBezTo>
                    <a:cubicBezTo>
                      <a:pt x="226" y="565"/>
                      <a:pt x="226" y="564"/>
                      <a:pt x="226" y="563"/>
                    </a:cubicBezTo>
                    <a:cubicBezTo>
                      <a:pt x="228" y="563"/>
                      <a:pt x="230" y="564"/>
                      <a:pt x="231" y="564"/>
                    </a:cubicBezTo>
                    <a:cubicBezTo>
                      <a:pt x="231" y="565"/>
                      <a:pt x="231" y="566"/>
                      <a:pt x="230" y="566"/>
                    </a:cubicBezTo>
                    <a:close/>
                    <a:moveTo>
                      <a:pt x="235" y="368"/>
                    </a:moveTo>
                    <a:cubicBezTo>
                      <a:pt x="234" y="368"/>
                      <a:pt x="233" y="368"/>
                      <a:pt x="232" y="368"/>
                    </a:cubicBezTo>
                    <a:cubicBezTo>
                      <a:pt x="233" y="366"/>
                      <a:pt x="234" y="365"/>
                      <a:pt x="234" y="363"/>
                    </a:cubicBezTo>
                    <a:cubicBezTo>
                      <a:pt x="236" y="363"/>
                      <a:pt x="237" y="364"/>
                      <a:pt x="238" y="364"/>
                    </a:cubicBezTo>
                    <a:cubicBezTo>
                      <a:pt x="237" y="366"/>
                      <a:pt x="236" y="367"/>
                      <a:pt x="235" y="368"/>
                    </a:cubicBezTo>
                    <a:close/>
                    <a:moveTo>
                      <a:pt x="250" y="523"/>
                    </a:moveTo>
                    <a:cubicBezTo>
                      <a:pt x="247" y="525"/>
                      <a:pt x="245" y="523"/>
                      <a:pt x="243" y="520"/>
                    </a:cubicBezTo>
                    <a:cubicBezTo>
                      <a:pt x="243" y="519"/>
                      <a:pt x="241" y="516"/>
                      <a:pt x="242" y="515"/>
                    </a:cubicBezTo>
                    <a:cubicBezTo>
                      <a:pt x="245" y="513"/>
                      <a:pt x="247" y="515"/>
                      <a:pt x="249" y="517"/>
                    </a:cubicBezTo>
                    <a:cubicBezTo>
                      <a:pt x="250" y="519"/>
                      <a:pt x="250" y="522"/>
                      <a:pt x="250" y="523"/>
                    </a:cubicBezTo>
                    <a:close/>
                    <a:moveTo>
                      <a:pt x="278" y="447"/>
                    </a:moveTo>
                    <a:cubicBezTo>
                      <a:pt x="277" y="446"/>
                      <a:pt x="276" y="446"/>
                      <a:pt x="276" y="445"/>
                    </a:cubicBezTo>
                    <a:cubicBezTo>
                      <a:pt x="275" y="442"/>
                      <a:pt x="276" y="441"/>
                      <a:pt x="278" y="442"/>
                    </a:cubicBezTo>
                    <a:cubicBezTo>
                      <a:pt x="279" y="443"/>
                      <a:pt x="280" y="444"/>
                      <a:pt x="280" y="445"/>
                    </a:cubicBezTo>
                    <a:cubicBezTo>
                      <a:pt x="280" y="445"/>
                      <a:pt x="279" y="446"/>
                      <a:pt x="278" y="447"/>
                    </a:cubicBezTo>
                    <a:close/>
                    <a:moveTo>
                      <a:pt x="308" y="571"/>
                    </a:moveTo>
                    <a:cubicBezTo>
                      <a:pt x="308" y="572"/>
                      <a:pt x="307" y="571"/>
                      <a:pt x="306" y="571"/>
                    </a:cubicBezTo>
                    <a:cubicBezTo>
                      <a:pt x="307" y="569"/>
                      <a:pt x="308" y="568"/>
                      <a:pt x="309" y="566"/>
                    </a:cubicBezTo>
                    <a:cubicBezTo>
                      <a:pt x="310" y="567"/>
                      <a:pt x="310" y="567"/>
                      <a:pt x="311" y="567"/>
                    </a:cubicBezTo>
                    <a:cubicBezTo>
                      <a:pt x="310" y="569"/>
                      <a:pt x="310" y="570"/>
                      <a:pt x="308" y="571"/>
                    </a:cubicBezTo>
                    <a:close/>
                    <a:moveTo>
                      <a:pt x="375" y="414"/>
                    </a:moveTo>
                    <a:cubicBezTo>
                      <a:pt x="372" y="414"/>
                      <a:pt x="369" y="414"/>
                      <a:pt x="366" y="414"/>
                    </a:cubicBezTo>
                    <a:cubicBezTo>
                      <a:pt x="364" y="413"/>
                      <a:pt x="364" y="411"/>
                      <a:pt x="365" y="409"/>
                    </a:cubicBezTo>
                    <a:cubicBezTo>
                      <a:pt x="369" y="406"/>
                      <a:pt x="373" y="406"/>
                      <a:pt x="375" y="410"/>
                    </a:cubicBezTo>
                    <a:cubicBezTo>
                      <a:pt x="376" y="411"/>
                      <a:pt x="375" y="414"/>
                      <a:pt x="375" y="414"/>
                    </a:cubicBezTo>
                    <a:close/>
                    <a:moveTo>
                      <a:pt x="389" y="203"/>
                    </a:moveTo>
                    <a:cubicBezTo>
                      <a:pt x="387" y="206"/>
                      <a:pt x="384" y="206"/>
                      <a:pt x="381" y="203"/>
                    </a:cubicBezTo>
                    <a:cubicBezTo>
                      <a:pt x="380" y="200"/>
                      <a:pt x="381" y="197"/>
                      <a:pt x="384" y="196"/>
                    </a:cubicBezTo>
                    <a:cubicBezTo>
                      <a:pt x="385" y="196"/>
                      <a:pt x="388" y="197"/>
                      <a:pt x="389" y="198"/>
                    </a:cubicBezTo>
                    <a:cubicBezTo>
                      <a:pt x="390" y="199"/>
                      <a:pt x="390" y="202"/>
                      <a:pt x="389" y="203"/>
                    </a:cubicBezTo>
                    <a:close/>
                    <a:moveTo>
                      <a:pt x="747" y="345"/>
                    </a:moveTo>
                    <a:cubicBezTo>
                      <a:pt x="746" y="344"/>
                      <a:pt x="746" y="343"/>
                      <a:pt x="745" y="342"/>
                    </a:cubicBezTo>
                    <a:cubicBezTo>
                      <a:pt x="747" y="341"/>
                      <a:pt x="748" y="341"/>
                      <a:pt x="749" y="340"/>
                    </a:cubicBezTo>
                    <a:cubicBezTo>
                      <a:pt x="750" y="340"/>
                      <a:pt x="750" y="341"/>
                      <a:pt x="751" y="342"/>
                    </a:cubicBezTo>
                    <a:cubicBezTo>
                      <a:pt x="749" y="343"/>
                      <a:pt x="748" y="344"/>
                      <a:pt x="747" y="345"/>
                    </a:cubicBezTo>
                    <a:close/>
                  </a:path>
                </a:pathLst>
              </a:cu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  <p:sp>
            <p:nvSpPr>
              <p:cNvPr id="38" name="Freeform 159"/>
              <p:cNvSpPr>
                <a:spLocks noEditPoints="1"/>
              </p:cNvSpPr>
              <p:nvPr>
                <p:custDataLst>
                  <p:tags r:id="rId30"/>
                </p:custDataLst>
              </p:nvPr>
            </p:nvSpPr>
            <p:spPr bwMode="auto">
              <a:xfrm flipV="1">
                <a:off x="7515" y="2715"/>
                <a:ext cx="196" cy="187"/>
              </a:xfrm>
              <a:custGeom>
                <a:gdLst>
                  <a:gd name="T0" fmla="*/ 770 w 795"/>
                  <a:gd name="T1" fmla="*/ 324 h 708"/>
                  <a:gd name="T2" fmla="*/ 613 w 795"/>
                  <a:gd name="T3" fmla="*/ 286 h 708"/>
                  <a:gd name="T4" fmla="*/ 523 w 795"/>
                  <a:gd name="T5" fmla="*/ 267 h 708"/>
                  <a:gd name="T6" fmla="*/ 465 w 795"/>
                  <a:gd name="T7" fmla="*/ 37 h 708"/>
                  <a:gd name="T8" fmla="*/ 442 w 795"/>
                  <a:gd name="T9" fmla="*/ 1 h 708"/>
                  <a:gd name="T10" fmla="*/ 414 w 795"/>
                  <a:gd name="T11" fmla="*/ 41 h 708"/>
                  <a:gd name="T12" fmla="*/ 304 w 795"/>
                  <a:gd name="T13" fmla="*/ 258 h 708"/>
                  <a:gd name="T14" fmla="*/ 188 w 795"/>
                  <a:gd name="T15" fmla="*/ 264 h 708"/>
                  <a:gd name="T16" fmla="*/ 41 w 795"/>
                  <a:gd name="T17" fmla="*/ 253 h 708"/>
                  <a:gd name="T18" fmla="*/ 21 w 795"/>
                  <a:gd name="T19" fmla="*/ 300 h 708"/>
                  <a:gd name="T20" fmla="*/ 181 w 795"/>
                  <a:gd name="T21" fmla="*/ 433 h 708"/>
                  <a:gd name="T22" fmla="*/ 122 w 795"/>
                  <a:gd name="T23" fmla="*/ 616 h 708"/>
                  <a:gd name="T24" fmla="*/ 126 w 795"/>
                  <a:gd name="T25" fmla="*/ 658 h 708"/>
                  <a:gd name="T26" fmla="*/ 239 w 795"/>
                  <a:gd name="T27" fmla="*/ 629 h 708"/>
                  <a:gd name="T28" fmla="*/ 374 w 795"/>
                  <a:gd name="T29" fmla="*/ 577 h 708"/>
                  <a:gd name="T30" fmla="*/ 579 w 795"/>
                  <a:gd name="T31" fmla="*/ 706 h 708"/>
                  <a:gd name="T32" fmla="*/ 603 w 795"/>
                  <a:gd name="T33" fmla="*/ 699 h 708"/>
                  <a:gd name="T34" fmla="*/ 593 w 795"/>
                  <a:gd name="T35" fmla="*/ 587 h 708"/>
                  <a:gd name="T36" fmla="*/ 578 w 795"/>
                  <a:gd name="T37" fmla="*/ 489 h 708"/>
                  <a:gd name="T38" fmla="*/ 677 w 795"/>
                  <a:gd name="T39" fmla="*/ 434 h 708"/>
                  <a:gd name="T40" fmla="*/ 787 w 795"/>
                  <a:gd name="T41" fmla="*/ 357 h 708"/>
                  <a:gd name="T42" fmla="*/ 111 w 795"/>
                  <a:gd name="T43" fmla="*/ 361 h 708"/>
                  <a:gd name="T44" fmla="*/ 112 w 795"/>
                  <a:gd name="T45" fmla="*/ 359 h 708"/>
                  <a:gd name="T46" fmla="*/ 111 w 795"/>
                  <a:gd name="T47" fmla="*/ 361 h 708"/>
                  <a:gd name="T48" fmla="*/ 175 w 795"/>
                  <a:gd name="T49" fmla="*/ 290 h 708"/>
                  <a:gd name="T50" fmla="*/ 181 w 795"/>
                  <a:gd name="T51" fmla="*/ 291 h 708"/>
                  <a:gd name="T52" fmla="*/ 143 w 795"/>
                  <a:gd name="T53" fmla="*/ 642 h 708"/>
                  <a:gd name="T54" fmla="*/ 142 w 795"/>
                  <a:gd name="T55" fmla="*/ 634 h 708"/>
                  <a:gd name="T56" fmla="*/ 143 w 795"/>
                  <a:gd name="T57" fmla="*/ 642 h 708"/>
                  <a:gd name="T58" fmla="*/ 164 w 795"/>
                  <a:gd name="T59" fmla="*/ 600 h 708"/>
                  <a:gd name="T60" fmla="*/ 160 w 795"/>
                  <a:gd name="T61" fmla="*/ 597 h 708"/>
                  <a:gd name="T62" fmla="*/ 174 w 795"/>
                  <a:gd name="T63" fmla="*/ 585 h 708"/>
                  <a:gd name="T64" fmla="*/ 185 w 795"/>
                  <a:gd name="T65" fmla="*/ 612 h 708"/>
                  <a:gd name="T66" fmla="*/ 185 w 795"/>
                  <a:gd name="T67" fmla="*/ 609 h 708"/>
                  <a:gd name="T68" fmla="*/ 185 w 795"/>
                  <a:gd name="T69" fmla="*/ 612 h 708"/>
                  <a:gd name="T70" fmla="*/ 185 w 795"/>
                  <a:gd name="T71" fmla="*/ 379 h 708"/>
                  <a:gd name="T72" fmla="*/ 189 w 795"/>
                  <a:gd name="T73" fmla="*/ 378 h 708"/>
                  <a:gd name="T74" fmla="*/ 211 w 795"/>
                  <a:gd name="T75" fmla="*/ 331 h 708"/>
                  <a:gd name="T76" fmla="*/ 194 w 795"/>
                  <a:gd name="T77" fmla="*/ 338 h 708"/>
                  <a:gd name="T78" fmla="*/ 196 w 795"/>
                  <a:gd name="T79" fmla="*/ 326 h 708"/>
                  <a:gd name="T80" fmla="*/ 211 w 795"/>
                  <a:gd name="T81" fmla="*/ 331 h 708"/>
                  <a:gd name="T82" fmla="*/ 226 w 795"/>
                  <a:gd name="T83" fmla="*/ 566 h 708"/>
                  <a:gd name="T84" fmla="*/ 232 w 795"/>
                  <a:gd name="T85" fmla="*/ 564 h 708"/>
                  <a:gd name="T86" fmla="*/ 235 w 795"/>
                  <a:gd name="T87" fmla="*/ 369 h 708"/>
                  <a:gd name="T88" fmla="*/ 235 w 795"/>
                  <a:gd name="T89" fmla="*/ 364 h 708"/>
                  <a:gd name="T90" fmla="*/ 235 w 795"/>
                  <a:gd name="T91" fmla="*/ 369 h 708"/>
                  <a:gd name="T92" fmla="*/ 243 w 795"/>
                  <a:gd name="T93" fmla="*/ 521 h 708"/>
                  <a:gd name="T94" fmla="*/ 249 w 795"/>
                  <a:gd name="T95" fmla="*/ 518 h 708"/>
                  <a:gd name="T96" fmla="*/ 279 w 795"/>
                  <a:gd name="T97" fmla="*/ 447 h 708"/>
                  <a:gd name="T98" fmla="*/ 279 w 795"/>
                  <a:gd name="T99" fmla="*/ 443 h 708"/>
                  <a:gd name="T100" fmla="*/ 279 w 795"/>
                  <a:gd name="T101" fmla="*/ 447 h 708"/>
                  <a:gd name="T102" fmla="*/ 306 w 795"/>
                  <a:gd name="T103" fmla="*/ 571 h 708"/>
                  <a:gd name="T104" fmla="*/ 312 w 795"/>
                  <a:gd name="T105" fmla="*/ 568 h 708"/>
                  <a:gd name="T106" fmla="*/ 375 w 795"/>
                  <a:gd name="T107" fmla="*/ 415 h 708"/>
                  <a:gd name="T108" fmla="*/ 366 w 795"/>
                  <a:gd name="T109" fmla="*/ 409 h 708"/>
                  <a:gd name="T110" fmla="*/ 375 w 795"/>
                  <a:gd name="T111" fmla="*/ 415 h 708"/>
                  <a:gd name="T112" fmla="*/ 382 w 795"/>
                  <a:gd name="T113" fmla="*/ 203 h 708"/>
                  <a:gd name="T114" fmla="*/ 389 w 795"/>
                  <a:gd name="T115" fmla="*/ 199 h 708"/>
                  <a:gd name="T116" fmla="*/ 747 w 795"/>
                  <a:gd name="T117" fmla="*/ 345 h 708"/>
                  <a:gd name="T118" fmla="*/ 750 w 795"/>
                  <a:gd name="T119" fmla="*/ 341 h 708"/>
                  <a:gd name="T120" fmla="*/ 747 w 795"/>
                  <a:gd name="T121" fmla="*/ 345 h 7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795" h="708">
                    <a:moveTo>
                      <a:pt x="786" y="335"/>
                    </a:moveTo>
                    <a:cubicBezTo>
                      <a:pt x="781" y="331"/>
                      <a:pt x="776" y="327"/>
                      <a:pt x="770" y="324"/>
                    </a:cubicBezTo>
                    <a:cubicBezTo>
                      <a:pt x="754" y="314"/>
                      <a:pt x="736" y="308"/>
                      <a:pt x="717" y="302"/>
                    </a:cubicBezTo>
                    <a:cubicBezTo>
                      <a:pt x="683" y="292"/>
                      <a:pt x="648" y="290"/>
                      <a:pt x="613" y="286"/>
                    </a:cubicBezTo>
                    <a:cubicBezTo>
                      <a:pt x="587" y="284"/>
                      <a:pt x="562" y="281"/>
                      <a:pt x="536" y="279"/>
                    </a:cubicBezTo>
                    <a:cubicBezTo>
                      <a:pt x="529" y="278"/>
                      <a:pt x="524" y="274"/>
                      <a:pt x="523" y="267"/>
                    </a:cubicBezTo>
                    <a:cubicBezTo>
                      <a:pt x="516" y="238"/>
                      <a:pt x="508" y="209"/>
                      <a:pt x="502" y="179"/>
                    </a:cubicBezTo>
                    <a:cubicBezTo>
                      <a:pt x="492" y="131"/>
                      <a:pt x="480" y="84"/>
                      <a:pt x="465" y="37"/>
                    </a:cubicBezTo>
                    <a:cubicBezTo>
                      <a:pt x="462" y="30"/>
                      <a:pt x="460" y="22"/>
                      <a:pt x="457" y="16"/>
                    </a:cubicBezTo>
                    <a:cubicBezTo>
                      <a:pt x="454" y="9"/>
                      <a:pt x="450" y="2"/>
                      <a:pt x="442" y="1"/>
                    </a:cubicBezTo>
                    <a:cubicBezTo>
                      <a:pt x="432" y="0"/>
                      <a:pt x="428" y="7"/>
                      <a:pt x="425" y="14"/>
                    </a:cubicBezTo>
                    <a:cubicBezTo>
                      <a:pt x="421" y="23"/>
                      <a:pt x="417" y="32"/>
                      <a:pt x="414" y="41"/>
                    </a:cubicBezTo>
                    <a:cubicBezTo>
                      <a:pt x="407" y="61"/>
                      <a:pt x="399" y="80"/>
                      <a:pt x="389" y="99"/>
                    </a:cubicBezTo>
                    <a:cubicBezTo>
                      <a:pt x="360" y="152"/>
                      <a:pt x="329" y="203"/>
                      <a:pt x="304" y="258"/>
                    </a:cubicBezTo>
                    <a:cubicBezTo>
                      <a:pt x="299" y="268"/>
                      <a:pt x="292" y="272"/>
                      <a:pt x="281" y="271"/>
                    </a:cubicBezTo>
                    <a:cubicBezTo>
                      <a:pt x="250" y="270"/>
                      <a:pt x="219" y="268"/>
                      <a:pt x="188" y="264"/>
                    </a:cubicBezTo>
                    <a:cubicBezTo>
                      <a:pt x="161" y="260"/>
                      <a:pt x="133" y="256"/>
                      <a:pt x="106" y="253"/>
                    </a:cubicBezTo>
                    <a:cubicBezTo>
                      <a:pt x="84" y="251"/>
                      <a:pt x="63" y="250"/>
                      <a:pt x="41" y="253"/>
                    </a:cubicBezTo>
                    <a:cubicBezTo>
                      <a:pt x="28" y="254"/>
                      <a:pt x="11" y="252"/>
                      <a:pt x="5" y="267"/>
                    </a:cubicBezTo>
                    <a:cubicBezTo>
                      <a:pt x="0" y="280"/>
                      <a:pt x="13" y="291"/>
                      <a:pt x="21" y="300"/>
                    </a:cubicBezTo>
                    <a:cubicBezTo>
                      <a:pt x="36" y="315"/>
                      <a:pt x="51" y="331"/>
                      <a:pt x="68" y="344"/>
                    </a:cubicBezTo>
                    <a:cubicBezTo>
                      <a:pt x="105" y="374"/>
                      <a:pt x="143" y="404"/>
                      <a:pt x="181" y="433"/>
                    </a:cubicBezTo>
                    <a:cubicBezTo>
                      <a:pt x="196" y="445"/>
                      <a:pt x="196" y="446"/>
                      <a:pt x="189" y="462"/>
                    </a:cubicBezTo>
                    <a:cubicBezTo>
                      <a:pt x="165" y="513"/>
                      <a:pt x="143" y="564"/>
                      <a:pt x="122" y="616"/>
                    </a:cubicBezTo>
                    <a:cubicBezTo>
                      <a:pt x="119" y="623"/>
                      <a:pt x="116" y="632"/>
                      <a:pt x="114" y="640"/>
                    </a:cubicBezTo>
                    <a:cubicBezTo>
                      <a:pt x="111" y="649"/>
                      <a:pt x="116" y="656"/>
                      <a:pt x="126" y="658"/>
                    </a:cubicBezTo>
                    <a:cubicBezTo>
                      <a:pt x="139" y="660"/>
                      <a:pt x="152" y="659"/>
                      <a:pt x="164" y="656"/>
                    </a:cubicBezTo>
                    <a:cubicBezTo>
                      <a:pt x="191" y="652"/>
                      <a:pt x="215" y="641"/>
                      <a:pt x="239" y="629"/>
                    </a:cubicBezTo>
                    <a:cubicBezTo>
                      <a:pt x="274" y="611"/>
                      <a:pt x="310" y="593"/>
                      <a:pt x="345" y="574"/>
                    </a:cubicBezTo>
                    <a:cubicBezTo>
                      <a:pt x="355" y="569"/>
                      <a:pt x="364" y="568"/>
                      <a:pt x="374" y="577"/>
                    </a:cubicBezTo>
                    <a:cubicBezTo>
                      <a:pt x="425" y="623"/>
                      <a:pt x="487" y="653"/>
                      <a:pt x="544" y="690"/>
                    </a:cubicBezTo>
                    <a:cubicBezTo>
                      <a:pt x="555" y="697"/>
                      <a:pt x="567" y="701"/>
                      <a:pt x="579" y="706"/>
                    </a:cubicBezTo>
                    <a:cubicBezTo>
                      <a:pt x="583" y="708"/>
                      <a:pt x="588" y="708"/>
                      <a:pt x="592" y="708"/>
                    </a:cubicBezTo>
                    <a:cubicBezTo>
                      <a:pt x="598" y="708"/>
                      <a:pt x="602" y="705"/>
                      <a:pt x="603" y="699"/>
                    </a:cubicBezTo>
                    <a:cubicBezTo>
                      <a:pt x="603" y="694"/>
                      <a:pt x="603" y="688"/>
                      <a:pt x="602" y="683"/>
                    </a:cubicBezTo>
                    <a:cubicBezTo>
                      <a:pt x="596" y="651"/>
                      <a:pt x="596" y="619"/>
                      <a:pt x="593" y="587"/>
                    </a:cubicBezTo>
                    <a:cubicBezTo>
                      <a:pt x="591" y="563"/>
                      <a:pt x="587" y="538"/>
                      <a:pt x="583" y="514"/>
                    </a:cubicBezTo>
                    <a:cubicBezTo>
                      <a:pt x="582" y="506"/>
                      <a:pt x="580" y="497"/>
                      <a:pt x="578" y="489"/>
                    </a:cubicBezTo>
                    <a:cubicBezTo>
                      <a:pt x="577" y="481"/>
                      <a:pt x="580" y="477"/>
                      <a:pt x="586" y="474"/>
                    </a:cubicBezTo>
                    <a:cubicBezTo>
                      <a:pt x="617" y="461"/>
                      <a:pt x="647" y="447"/>
                      <a:pt x="677" y="434"/>
                    </a:cubicBezTo>
                    <a:cubicBezTo>
                      <a:pt x="704" y="422"/>
                      <a:pt x="729" y="408"/>
                      <a:pt x="751" y="389"/>
                    </a:cubicBezTo>
                    <a:cubicBezTo>
                      <a:pt x="763" y="378"/>
                      <a:pt x="776" y="368"/>
                      <a:pt x="787" y="357"/>
                    </a:cubicBezTo>
                    <a:cubicBezTo>
                      <a:pt x="795" y="350"/>
                      <a:pt x="794" y="342"/>
                      <a:pt x="786" y="335"/>
                    </a:cubicBezTo>
                    <a:close/>
                    <a:moveTo>
                      <a:pt x="111" y="361"/>
                    </a:moveTo>
                    <a:cubicBezTo>
                      <a:pt x="110" y="360"/>
                      <a:pt x="108" y="359"/>
                      <a:pt x="107" y="357"/>
                    </a:cubicBezTo>
                    <a:cubicBezTo>
                      <a:pt x="109" y="358"/>
                      <a:pt x="111" y="358"/>
                      <a:pt x="112" y="359"/>
                    </a:cubicBezTo>
                    <a:cubicBezTo>
                      <a:pt x="113" y="360"/>
                      <a:pt x="114" y="362"/>
                      <a:pt x="115" y="363"/>
                    </a:cubicBezTo>
                    <a:cubicBezTo>
                      <a:pt x="114" y="363"/>
                      <a:pt x="112" y="362"/>
                      <a:pt x="111" y="361"/>
                    </a:cubicBezTo>
                    <a:close/>
                    <a:moveTo>
                      <a:pt x="176" y="292"/>
                    </a:moveTo>
                    <a:cubicBezTo>
                      <a:pt x="176" y="291"/>
                      <a:pt x="175" y="291"/>
                      <a:pt x="175" y="290"/>
                    </a:cubicBezTo>
                    <a:cubicBezTo>
                      <a:pt x="176" y="288"/>
                      <a:pt x="178" y="288"/>
                      <a:pt x="180" y="289"/>
                    </a:cubicBezTo>
                    <a:cubicBezTo>
                      <a:pt x="180" y="290"/>
                      <a:pt x="180" y="291"/>
                      <a:pt x="181" y="291"/>
                    </a:cubicBezTo>
                    <a:cubicBezTo>
                      <a:pt x="179" y="292"/>
                      <a:pt x="178" y="292"/>
                      <a:pt x="176" y="292"/>
                    </a:cubicBezTo>
                    <a:close/>
                    <a:moveTo>
                      <a:pt x="143" y="642"/>
                    </a:moveTo>
                    <a:cubicBezTo>
                      <a:pt x="141" y="643"/>
                      <a:pt x="138" y="642"/>
                      <a:pt x="139" y="639"/>
                    </a:cubicBezTo>
                    <a:cubicBezTo>
                      <a:pt x="139" y="637"/>
                      <a:pt x="141" y="636"/>
                      <a:pt x="142" y="634"/>
                    </a:cubicBezTo>
                    <a:cubicBezTo>
                      <a:pt x="145" y="633"/>
                      <a:pt x="146" y="634"/>
                      <a:pt x="146" y="637"/>
                    </a:cubicBezTo>
                    <a:cubicBezTo>
                      <a:pt x="146" y="639"/>
                      <a:pt x="145" y="641"/>
                      <a:pt x="143" y="642"/>
                    </a:cubicBezTo>
                    <a:close/>
                    <a:moveTo>
                      <a:pt x="174" y="587"/>
                    </a:moveTo>
                    <a:cubicBezTo>
                      <a:pt x="171" y="592"/>
                      <a:pt x="168" y="596"/>
                      <a:pt x="164" y="600"/>
                    </a:cubicBezTo>
                    <a:cubicBezTo>
                      <a:pt x="164" y="600"/>
                      <a:pt x="162" y="600"/>
                      <a:pt x="161" y="600"/>
                    </a:cubicBezTo>
                    <a:cubicBezTo>
                      <a:pt x="161" y="599"/>
                      <a:pt x="160" y="598"/>
                      <a:pt x="160" y="597"/>
                    </a:cubicBezTo>
                    <a:cubicBezTo>
                      <a:pt x="162" y="593"/>
                      <a:pt x="164" y="588"/>
                      <a:pt x="167" y="584"/>
                    </a:cubicBezTo>
                    <a:cubicBezTo>
                      <a:pt x="170" y="584"/>
                      <a:pt x="172" y="585"/>
                      <a:pt x="174" y="585"/>
                    </a:cubicBezTo>
                    <a:cubicBezTo>
                      <a:pt x="174" y="585"/>
                      <a:pt x="174" y="587"/>
                      <a:pt x="174" y="587"/>
                    </a:cubicBezTo>
                    <a:close/>
                    <a:moveTo>
                      <a:pt x="185" y="612"/>
                    </a:moveTo>
                    <a:cubicBezTo>
                      <a:pt x="185" y="612"/>
                      <a:pt x="184" y="612"/>
                      <a:pt x="183" y="611"/>
                    </a:cubicBezTo>
                    <a:cubicBezTo>
                      <a:pt x="184" y="611"/>
                      <a:pt x="184" y="610"/>
                      <a:pt x="185" y="609"/>
                    </a:cubicBezTo>
                    <a:cubicBezTo>
                      <a:pt x="185" y="609"/>
                      <a:pt x="186" y="610"/>
                      <a:pt x="187" y="610"/>
                    </a:cubicBezTo>
                    <a:cubicBezTo>
                      <a:pt x="186" y="611"/>
                      <a:pt x="186" y="612"/>
                      <a:pt x="185" y="612"/>
                    </a:cubicBezTo>
                    <a:close/>
                    <a:moveTo>
                      <a:pt x="187" y="380"/>
                    </a:moveTo>
                    <a:cubicBezTo>
                      <a:pt x="187" y="381"/>
                      <a:pt x="185" y="380"/>
                      <a:pt x="185" y="379"/>
                    </a:cubicBezTo>
                    <a:cubicBezTo>
                      <a:pt x="183" y="377"/>
                      <a:pt x="184" y="376"/>
                      <a:pt x="187" y="376"/>
                    </a:cubicBezTo>
                    <a:cubicBezTo>
                      <a:pt x="188" y="377"/>
                      <a:pt x="188" y="377"/>
                      <a:pt x="189" y="378"/>
                    </a:cubicBezTo>
                    <a:cubicBezTo>
                      <a:pt x="188" y="379"/>
                      <a:pt x="188" y="380"/>
                      <a:pt x="187" y="380"/>
                    </a:cubicBezTo>
                    <a:close/>
                    <a:moveTo>
                      <a:pt x="211" y="331"/>
                    </a:moveTo>
                    <a:cubicBezTo>
                      <a:pt x="211" y="331"/>
                      <a:pt x="210" y="331"/>
                      <a:pt x="210" y="331"/>
                    </a:cubicBezTo>
                    <a:cubicBezTo>
                      <a:pt x="206" y="337"/>
                      <a:pt x="201" y="340"/>
                      <a:pt x="194" y="338"/>
                    </a:cubicBezTo>
                    <a:cubicBezTo>
                      <a:pt x="189" y="337"/>
                      <a:pt x="182" y="329"/>
                      <a:pt x="184" y="327"/>
                    </a:cubicBezTo>
                    <a:cubicBezTo>
                      <a:pt x="188" y="324"/>
                      <a:pt x="192" y="325"/>
                      <a:pt x="196" y="326"/>
                    </a:cubicBezTo>
                    <a:cubicBezTo>
                      <a:pt x="201" y="328"/>
                      <a:pt x="206" y="329"/>
                      <a:pt x="211" y="331"/>
                    </a:cubicBezTo>
                    <a:cubicBezTo>
                      <a:pt x="211" y="331"/>
                      <a:pt x="211" y="331"/>
                      <a:pt x="211" y="331"/>
                    </a:cubicBezTo>
                    <a:close/>
                    <a:moveTo>
                      <a:pt x="231" y="567"/>
                    </a:moveTo>
                    <a:cubicBezTo>
                      <a:pt x="229" y="567"/>
                      <a:pt x="227" y="566"/>
                      <a:pt x="226" y="566"/>
                    </a:cubicBezTo>
                    <a:cubicBezTo>
                      <a:pt x="226" y="565"/>
                      <a:pt x="226" y="564"/>
                      <a:pt x="227" y="564"/>
                    </a:cubicBezTo>
                    <a:cubicBezTo>
                      <a:pt x="228" y="564"/>
                      <a:pt x="230" y="564"/>
                      <a:pt x="232" y="564"/>
                    </a:cubicBezTo>
                    <a:cubicBezTo>
                      <a:pt x="231" y="565"/>
                      <a:pt x="231" y="567"/>
                      <a:pt x="231" y="567"/>
                    </a:cubicBezTo>
                    <a:close/>
                    <a:moveTo>
                      <a:pt x="235" y="369"/>
                    </a:moveTo>
                    <a:cubicBezTo>
                      <a:pt x="235" y="369"/>
                      <a:pt x="233" y="368"/>
                      <a:pt x="233" y="368"/>
                    </a:cubicBezTo>
                    <a:cubicBezTo>
                      <a:pt x="233" y="367"/>
                      <a:pt x="234" y="365"/>
                      <a:pt x="235" y="364"/>
                    </a:cubicBezTo>
                    <a:cubicBezTo>
                      <a:pt x="236" y="364"/>
                      <a:pt x="237" y="364"/>
                      <a:pt x="239" y="365"/>
                    </a:cubicBezTo>
                    <a:cubicBezTo>
                      <a:pt x="238" y="366"/>
                      <a:pt x="237" y="368"/>
                      <a:pt x="235" y="369"/>
                    </a:cubicBezTo>
                    <a:close/>
                    <a:moveTo>
                      <a:pt x="250" y="523"/>
                    </a:moveTo>
                    <a:cubicBezTo>
                      <a:pt x="248" y="525"/>
                      <a:pt x="245" y="523"/>
                      <a:pt x="243" y="521"/>
                    </a:cubicBezTo>
                    <a:cubicBezTo>
                      <a:pt x="243" y="519"/>
                      <a:pt x="242" y="516"/>
                      <a:pt x="243" y="516"/>
                    </a:cubicBezTo>
                    <a:cubicBezTo>
                      <a:pt x="245" y="514"/>
                      <a:pt x="248" y="516"/>
                      <a:pt x="249" y="518"/>
                    </a:cubicBezTo>
                    <a:cubicBezTo>
                      <a:pt x="250" y="519"/>
                      <a:pt x="251" y="523"/>
                      <a:pt x="250" y="523"/>
                    </a:cubicBezTo>
                    <a:close/>
                    <a:moveTo>
                      <a:pt x="279" y="447"/>
                    </a:moveTo>
                    <a:cubicBezTo>
                      <a:pt x="278" y="447"/>
                      <a:pt x="277" y="446"/>
                      <a:pt x="276" y="445"/>
                    </a:cubicBezTo>
                    <a:cubicBezTo>
                      <a:pt x="275" y="442"/>
                      <a:pt x="276" y="441"/>
                      <a:pt x="279" y="443"/>
                    </a:cubicBezTo>
                    <a:cubicBezTo>
                      <a:pt x="279" y="443"/>
                      <a:pt x="280" y="444"/>
                      <a:pt x="280" y="445"/>
                    </a:cubicBezTo>
                    <a:cubicBezTo>
                      <a:pt x="280" y="446"/>
                      <a:pt x="279" y="446"/>
                      <a:pt x="279" y="447"/>
                    </a:cubicBezTo>
                    <a:close/>
                    <a:moveTo>
                      <a:pt x="309" y="572"/>
                    </a:moveTo>
                    <a:cubicBezTo>
                      <a:pt x="309" y="572"/>
                      <a:pt x="307" y="572"/>
                      <a:pt x="306" y="571"/>
                    </a:cubicBezTo>
                    <a:cubicBezTo>
                      <a:pt x="307" y="570"/>
                      <a:pt x="308" y="568"/>
                      <a:pt x="309" y="567"/>
                    </a:cubicBezTo>
                    <a:cubicBezTo>
                      <a:pt x="310" y="567"/>
                      <a:pt x="311" y="567"/>
                      <a:pt x="312" y="568"/>
                    </a:cubicBezTo>
                    <a:cubicBezTo>
                      <a:pt x="311" y="569"/>
                      <a:pt x="310" y="571"/>
                      <a:pt x="309" y="572"/>
                    </a:cubicBezTo>
                    <a:close/>
                    <a:moveTo>
                      <a:pt x="375" y="415"/>
                    </a:moveTo>
                    <a:cubicBezTo>
                      <a:pt x="372" y="415"/>
                      <a:pt x="370" y="415"/>
                      <a:pt x="367" y="414"/>
                    </a:cubicBezTo>
                    <a:cubicBezTo>
                      <a:pt x="365" y="413"/>
                      <a:pt x="364" y="411"/>
                      <a:pt x="366" y="409"/>
                    </a:cubicBezTo>
                    <a:cubicBezTo>
                      <a:pt x="369" y="406"/>
                      <a:pt x="373" y="407"/>
                      <a:pt x="376" y="410"/>
                    </a:cubicBezTo>
                    <a:cubicBezTo>
                      <a:pt x="376" y="411"/>
                      <a:pt x="376" y="415"/>
                      <a:pt x="375" y="415"/>
                    </a:cubicBezTo>
                    <a:close/>
                    <a:moveTo>
                      <a:pt x="390" y="204"/>
                    </a:moveTo>
                    <a:cubicBezTo>
                      <a:pt x="387" y="206"/>
                      <a:pt x="384" y="207"/>
                      <a:pt x="382" y="203"/>
                    </a:cubicBezTo>
                    <a:cubicBezTo>
                      <a:pt x="380" y="200"/>
                      <a:pt x="382" y="198"/>
                      <a:pt x="384" y="197"/>
                    </a:cubicBezTo>
                    <a:cubicBezTo>
                      <a:pt x="386" y="196"/>
                      <a:pt x="388" y="198"/>
                      <a:pt x="389" y="199"/>
                    </a:cubicBezTo>
                    <a:cubicBezTo>
                      <a:pt x="390" y="200"/>
                      <a:pt x="390" y="203"/>
                      <a:pt x="390" y="204"/>
                    </a:cubicBezTo>
                    <a:close/>
                    <a:moveTo>
                      <a:pt x="747" y="345"/>
                    </a:moveTo>
                    <a:cubicBezTo>
                      <a:pt x="747" y="344"/>
                      <a:pt x="746" y="343"/>
                      <a:pt x="746" y="343"/>
                    </a:cubicBezTo>
                    <a:cubicBezTo>
                      <a:pt x="747" y="342"/>
                      <a:pt x="748" y="341"/>
                      <a:pt x="750" y="341"/>
                    </a:cubicBezTo>
                    <a:cubicBezTo>
                      <a:pt x="750" y="341"/>
                      <a:pt x="751" y="342"/>
                      <a:pt x="751" y="343"/>
                    </a:cubicBezTo>
                    <a:cubicBezTo>
                      <a:pt x="750" y="343"/>
                      <a:pt x="748" y="344"/>
                      <a:pt x="747" y="345"/>
                    </a:cubicBezTo>
                    <a:close/>
                  </a:path>
                </a:pathLst>
              </a:custGeom>
              <a:solidFill>
                <a:schemeClr val="accent5">
                  <a:lumMod val="40000"/>
                  <a:lumOff val="6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  <p:sp>
            <p:nvSpPr>
              <p:cNvPr id="39" name="Freeform 7"/>
              <p:cNvSpPr>
                <a:spLocks noEditPoints="1"/>
              </p:cNvSpPr>
              <p:nvPr>
                <p:custDataLst>
                  <p:tags r:id="rId31"/>
                </p:custDataLst>
              </p:nvPr>
            </p:nvSpPr>
            <p:spPr bwMode="auto">
              <a:xfrm rot="1500000" flipH="1" flipV="1">
                <a:off x="7560" y="2356"/>
                <a:ext cx="310" cy="280"/>
              </a:xfrm>
              <a:custGeom>
                <a:gdLst>
                  <a:gd name="T0" fmla="*/ 232 w 260"/>
                  <a:gd name="T1" fmla="*/ 93 h 235"/>
                  <a:gd name="T2" fmla="*/ 165 w 260"/>
                  <a:gd name="T3" fmla="*/ 69 h 235"/>
                  <a:gd name="T4" fmla="*/ 159 w 260"/>
                  <a:gd name="T5" fmla="*/ 6 h 235"/>
                  <a:gd name="T6" fmla="*/ 150 w 260"/>
                  <a:gd name="T7" fmla="*/ 3 h 235"/>
                  <a:gd name="T8" fmla="*/ 110 w 260"/>
                  <a:gd name="T9" fmla="*/ 53 h 235"/>
                  <a:gd name="T10" fmla="*/ 50 w 260"/>
                  <a:gd name="T11" fmla="*/ 47 h 235"/>
                  <a:gd name="T12" fmla="*/ 9 w 260"/>
                  <a:gd name="T13" fmla="*/ 44 h 235"/>
                  <a:gd name="T14" fmla="*/ 13 w 260"/>
                  <a:gd name="T15" fmla="*/ 72 h 235"/>
                  <a:gd name="T16" fmla="*/ 39 w 260"/>
                  <a:gd name="T17" fmla="*/ 135 h 235"/>
                  <a:gd name="T18" fmla="*/ 1 w 260"/>
                  <a:gd name="T19" fmla="*/ 190 h 235"/>
                  <a:gd name="T20" fmla="*/ 11 w 260"/>
                  <a:gd name="T21" fmla="*/ 195 h 235"/>
                  <a:gd name="T22" fmla="*/ 105 w 260"/>
                  <a:gd name="T23" fmla="*/ 182 h 235"/>
                  <a:gd name="T24" fmla="*/ 173 w 260"/>
                  <a:gd name="T25" fmla="*/ 228 h 235"/>
                  <a:gd name="T26" fmla="*/ 173 w 260"/>
                  <a:gd name="T27" fmla="*/ 182 h 235"/>
                  <a:gd name="T28" fmla="*/ 179 w 260"/>
                  <a:gd name="T29" fmla="*/ 142 h 235"/>
                  <a:gd name="T30" fmla="*/ 257 w 260"/>
                  <a:gd name="T31" fmla="*/ 108 h 235"/>
                  <a:gd name="T32" fmla="*/ 256 w 260"/>
                  <a:gd name="T33" fmla="*/ 99 h 235"/>
                  <a:gd name="T34" fmla="*/ 151 w 260"/>
                  <a:gd name="T35" fmla="*/ 12 h 235"/>
                  <a:gd name="T36" fmla="*/ 157 w 260"/>
                  <a:gd name="T37" fmla="*/ 74 h 235"/>
                  <a:gd name="T38" fmla="*/ 113 w 260"/>
                  <a:gd name="T39" fmla="*/ 58 h 235"/>
                  <a:gd name="T40" fmla="*/ 12 w 260"/>
                  <a:gd name="T41" fmla="*/ 56 h 235"/>
                  <a:gd name="T42" fmla="*/ 40 w 260"/>
                  <a:gd name="T43" fmla="*/ 51 h 235"/>
                  <a:gd name="T44" fmla="*/ 96 w 260"/>
                  <a:gd name="T45" fmla="*/ 66 h 235"/>
                  <a:gd name="T46" fmla="*/ 17 w 260"/>
                  <a:gd name="T47" fmla="*/ 66 h 235"/>
                  <a:gd name="T48" fmla="*/ 12 w 260"/>
                  <a:gd name="T49" fmla="*/ 180 h 235"/>
                  <a:gd name="T50" fmla="*/ 54 w 260"/>
                  <a:gd name="T51" fmla="*/ 128 h 235"/>
                  <a:gd name="T52" fmla="*/ 92 w 260"/>
                  <a:gd name="T53" fmla="*/ 168 h 235"/>
                  <a:gd name="T54" fmla="*/ 95 w 260"/>
                  <a:gd name="T55" fmla="*/ 160 h 235"/>
                  <a:gd name="T56" fmla="*/ 67 w 260"/>
                  <a:gd name="T57" fmla="*/ 114 h 235"/>
                  <a:gd name="T58" fmla="*/ 110 w 260"/>
                  <a:gd name="T59" fmla="*/ 70 h 235"/>
                  <a:gd name="T60" fmla="*/ 161 w 260"/>
                  <a:gd name="T61" fmla="*/ 91 h 235"/>
                  <a:gd name="T62" fmla="*/ 144 w 260"/>
                  <a:gd name="T63" fmla="*/ 150 h 235"/>
                  <a:gd name="T64" fmla="*/ 95 w 260"/>
                  <a:gd name="T65" fmla="*/ 160 h 235"/>
                  <a:gd name="T66" fmla="*/ 160 w 260"/>
                  <a:gd name="T67" fmla="*/ 222 h 235"/>
                  <a:gd name="T68" fmla="*/ 110 w 260"/>
                  <a:gd name="T69" fmla="*/ 170 h 235"/>
                  <a:gd name="T70" fmla="*/ 164 w 260"/>
                  <a:gd name="T71" fmla="*/ 152 h 235"/>
                  <a:gd name="T72" fmla="*/ 168 w 260"/>
                  <a:gd name="T73" fmla="*/ 218 h 235"/>
                  <a:gd name="T74" fmla="*/ 219 w 260"/>
                  <a:gd name="T75" fmla="*/ 119 h 235"/>
                  <a:gd name="T76" fmla="*/ 171 w 260"/>
                  <a:gd name="T77" fmla="*/ 135 h 235"/>
                  <a:gd name="T78" fmla="*/ 175 w 260"/>
                  <a:gd name="T79" fmla="*/ 87 h 235"/>
                  <a:gd name="T80" fmla="*/ 244 w 260"/>
                  <a:gd name="T81" fmla="*/ 103 h 235"/>
                  <a:gd name="T82" fmla="*/ 245 w 260"/>
                  <a:gd name="T83" fmla="*/ 107 h 2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60" h="235">
                    <a:moveTo>
                      <a:pt x="256" y="99"/>
                    </a:moveTo>
                    <a:cubicBezTo>
                      <a:pt x="248" y="97"/>
                      <a:pt x="240" y="95"/>
                      <a:pt x="232" y="93"/>
                    </a:cubicBezTo>
                    <a:cubicBezTo>
                      <a:pt x="213" y="90"/>
                      <a:pt x="194" y="86"/>
                      <a:pt x="175" y="80"/>
                    </a:cubicBezTo>
                    <a:cubicBezTo>
                      <a:pt x="169" y="78"/>
                      <a:pt x="166" y="76"/>
                      <a:pt x="165" y="69"/>
                    </a:cubicBezTo>
                    <a:cubicBezTo>
                      <a:pt x="165" y="68"/>
                      <a:pt x="165" y="66"/>
                      <a:pt x="165" y="64"/>
                    </a:cubicBezTo>
                    <a:cubicBezTo>
                      <a:pt x="166" y="45"/>
                      <a:pt x="162" y="25"/>
                      <a:pt x="159" y="6"/>
                    </a:cubicBezTo>
                    <a:cubicBezTo>
                      <a:pt x="159" y="4"/>
                      <a:pt x="159" y="1"/>
                      <a:pt x="156" y="0"/>
                    </a:cubicBezTo>
                    <a:cubicBezTo>
                      <a:pt x="154" y="0"/>
                      <a:pt x="152" y="2"/>
                      <a:pt x="150" y="3"/>
                    </a:cubicBezTo>
                    <a:cubicBezTo>
                      <a:pt x="148" y="6"/>
                      <a:pt x="146" y="9"/>
                      <a:pt x="143" y="12"/>
                    </a:cubicBezTo>
                    <a:cubicBezTo>
                      <a:pt x="132" y="25"/>
                      <a:pt x="120" y="39"/>
                      <a:pt x="110" y="53"/>
                    </a:cubicBezTo>
                    <a:cubicBezTo>
                      <a:pt x="105" y="59"/>
                      <a:pt x="100" y="60"/>
                      <a:pt x="93" y="58"/>
                    </a:cubicBezTo>
                    <a:cubicBezTo>
                      <a:pt x="79" y="54"/>
                      <a:pt x="64" y="50"/>
                      <a:pt x="50" y="47"/>
                    </a:cubicBezTo>
                    <a:cubicBezTo>
                      <a:pt x="41" y="45"/>
                      <a:pt x="33" y="43"/>
                      <a:pt x="21" y="44"/>
                    </a:cubicBezTo>
                    <a:cubicBezTo>
                      <a:pt x="19" y="44"/>
                      <a:pt x="14" y="44"/>
                      <a:pt x="9" y="44"/>
                    </a:cubicBezTo>
                    <a:cubicBezTo>
                      <a:pt x="5" y="44"/>
                      <a:pt x="3" y="48"/>
                      <a:pt x="4" y="53"/>
                    </a:cubicBezTo>
                    <a:cubicBezTo>
                      <a:pt x="5" y="60"/>
                      <a:pt x="9" y="66"/>
                      <a:pt x="13" y="72"/>
                    </a:cubicBezTo>
                    <a:cubicBezTo>
                      <a:pt x="22" y="82"/>
                      <a:pt x="30" y="91"/>
                      <a:pt x="39" y="101"/>
                    </a:cubicBezTo>
                    <a:cubicBezTo>
                      <a:pt x="57" y="121"/>
                      <a:pt x="57" y="114"/>
                      <a:pt x="39" y="135"/>
                    </a:cubicBezTo>
                    <a:cubicBezTo>
                      <a:pt x="30" y="147"/>
                      <a:pt x="19" y="157"/>
                      <a:pt x="11" y="169"/>
                    </a:cubicBezTo>
                    <a:cubicBezTo>
                      <a:pt x="7" y="176"/>
                      <a:pt x="3" y="182"/>
                      <a:pt x="1" y="190"/>
                    </a:cubicBezTo>
                    <a:cubicBezTo>
                      <a:pt x="0" y="193"/>
                      <a:pt x="2" y="196"/>
                      <a:pt x="6" y="196"/>
                    </a:cubicBezTo>
                    <a:cubicBezTo>
                      <a:pt x="7" y="196"/>
                      <a:pt x="9" y="196"/>
                      <a:pt x="11" y="195"/>
                    </a:cubicBezTo>
                    <a:cubicBezTo>
                      <a:pt x="36" y="190"/>
                      <a:pt x="62" y="186"/>
                      <a:pt x="87" y="177"/>
                    </a:cubicBezTo>
                    <a:cubicBezTo>
                      <a:pt x="95" y="174"/>
                      <a:pt x="100" y="175"/>
                      <a:pt x="105" y="182"/>
                    </a:cubicBezTo>
                    <a:cubicBezTo>
                      <a:pt x="121" y="202"/>
                      <a:pt x="141" y="218"/>
                      <a:pt x="162" y="232"/>
                    </a:cubicBezTo>
                    <a:cubicBezTo>
                      <a:pt x="167" y="235"/>
                      <a:pt x="171" y="234"/>
                      <a:pt x="173" y="228"/>
                    </a:cubicBezTo>
                    <a:cubicBezTo>
                      <a:pt x="174" y="224"/>
                      <a:pt x="174" y="220"/>
                      <a:pt x="174" y="216"/>
                    </a:cubicBezTo>
                    <a:cubicBezTo>
                      <a:pt x="175" y="205"/>
                      <a:pt x="174" y="193"/>
                      <a:pt x="173" y="182"/>
                    </a:cubicBezTo>
                    <a:cubicBezTo>
                      <a:pt x="172" y="173"/>
                      <a:pt x="171" y="163"/>
                      <a:pt x="171" y="154"/>
                    </a:cubicBezTo>
                    <a:cubicBezTo>
                      <a:pt x="170" y="148"/>
                      <a:pt x="173" y="144"/>
                      <a:pt x="179" y="142"/>
                    </a:cubicBezTo>
                    <a:cubicBezTo>
                      <a:pt x="189" y="138"/>
                      <a:pt x="200" y="134"/>
                      <a:pt x="210" y="130"/>
                    </a:cubicBezTo>
                    <a:cubicBezTo>
                      <a:pt x="226" y="124"/>
                      <a:pt x="241" y="116"/>
                      <a:pt x="257" y="108"/>
                    </a:cubicBezTo>
                    <a:cubicBezTo>
                      <a:pt x="259" y="107"/>
                      <a:pt x="260" y="105"/>
                      <a:pt x="260" y="102"/>
                    </a:cubicBezTo>
                    <a:cubicBezTo>
                      <a:pt x="259" y="101"/>
                      <a:pt x="257" y="99"/>
                      <a:pt x="256" y="99"/>
                    </a:cubicBezTo>
                    <a:close/>
                    <a:moveTo>
                      <a:pt x="113" y="58"/>
                    </a:moveTo>
                    <a:cubicBezTo>
                      <a:pt x="124" y="43"/>
                      <a:pt x="137" y="28"/>
                      <a:pt x="151" y="12"/>
                    </a:cubicBezTo>
                    <a:cubicBezTo>
                      <a:pt x="155" y="21"/>
                      <a:pt x="157" y="28"/>
                      <a:pt x="157" y="35"/>
                    </a:cubicBezTo>
                    <a:cubicBezTo>
                      <a:pt x="157" y="48"/>
                      <a:pt x="162" y="61"/>
                      <a:pt x="157" y="74"/>
                    </a:cubicBezTo>
                    <a:cubicBezTo>
                      <a:pt x="142" y="74"/>
                      <a:pt x="128" y="69"/>
                      <a:pt x="114" y="64"/>
                    </a:cubicBezTo>
                    <a:cubicBezTo>
                      <a:pt x="111" y="63"/>
                      <a:pt x="112" y="60"/>
                      <a:pt x="113" y="58"/>
                    </a:cubicBezTo>
                    <a:close/>
                    <a:moveTo>
                      <a:pt x="17" y="66"/>
                    </a:moveTo>
                    <a:cubicBezTo>
                      <a:pt x="15" y="63"/>
                      <a:pt x="13" y="60"/>
                      <a:pt x="12" y="56"/>
                    </a:cubicBezTo>
                    <a:cubicBezTo>
                      <a:pt x="10" y="54"/>
                      <a:pt x="12" y="50"/>
                      <a:pt x="16" y="50"/>
                    </a:cubicBezTo>
                    <a:cubicBezTo>
                      <a:pt x="24" y="50"/>
                      <a:pt x="32" y="50"/>
                      <a:pt x="40" y="51"/>
                    </a:cubicBezTo>
                    <a:cubicBezTo>
                      <a:pt x="56" y="54"/>
                      <a:pt x="72" y="59"/>
                      <a:pt x="88" y="63"/>
                    </a:cubicBezTo>
                    <a:cubicBezTo>
                      <a:pt x="91" y="63"/>
                      <a:pt x="93" y="65"/>
                      <a:pt x="96" y="66"/>
                    </a:cubicBezTo>
                    <a:cubicBezTo>
                      <a:pt x="89" y="80"/>
                      <a:pt x="72" y="100"/>
                      <a:pt x="58" y="111"/>
                    </a:cubicBezTo>
                    <a:cubicBezTo>
                      <a:pt x="44" y="96"/>
                      <a:pt x="29" y="83"/>
                      <a:pt x="17" y="66"/>
                    </a:cubicBezTo>
                    <a:close/>
                    <a:moveTo>
                      <a:pt x="12" y="188"/>
                    </a:moveTo>
                    <a:cubicBezTo>
                      <a:pt x="8" y="185"/>
                      <a:pt x="11" y="182"/>
                      <a:pt x="12" y="180"/>
                    </a:cubicBezTo>
                    <a:cubicBezTo>
                      <a:pt x="15" y="175"/>
                      <a:pt x="18" y="170"/>
                      <a:pt x="22" y="165"/>
                    </a:cubicBezTo>
                    <a:cubicBezTo>
                      <a:pt x="33" y="153"/>
                      <a:pt x="43" y="140"/>
                      <a:pt x="54" y="128"/>
                    </a:cubicBezTo>
                    <a:cubicBezTo>
                      <a:pt x="55" y="127"/>
                      <a:pt x="57" y="126"/>
                      <a:pt x="59" y="125"/>
                    </a:cubicBezTo>
                    <a:cubicBezTo>
                      <a:pt x="71" y="138"/>
                      <a:pt x="81" y="152"/>
                      <a:pt x="92" y="168"/>
                    </a:cubicBezTo>
                    <a:cubicBezTo>
                      <a:pt x="65" y="179"/>
                      <a:pt x="38" y="184"/>
                      <a:pt x="12" y="188"/>
                    </a:cubicBezTo>
                    <a:close/>
                    <a:moveTo>
                      <a:pt x="95" y="160"/>
                    </a:moveTo>
                    <a:cubicBezTo>
                      <a:pt x="86" y="147"/>
                      <a:pt x="76" y="135"/>
                      <a:pt x="66" y="122"/>
                    </a:cubicBezTo>
                    <a:cubicBezTo>
                      <a:pt x="64" y="119"/>
                      <a:pt x="64" y="117"/>
                      <a:pt x="67" y="114"/>
                    </a:cubicBezTo>
                    <a:cubicBezTo>
                      <a:pt x="78" y="100"/>
                      <a:pt x="90" y="86"/>
                      <a:pt x="102" y="72"/>
                    </a:cubicBezTo>
                    <a:cubicBezTo>
                      <a:pt x="104" y="70"/>
                      <a:pt x="107" y="69"/>
                      <a:pt x="110" y="70"/>
                    </a:cubicBezTo>
                    <a:cubicBezTo>
                      <a:pt x="124" y="74"/>
                      <a:pt x="139" y="78"/>
                      <a:pt x="153" y="81"/>
                    </a:cubicBezTo>
                    <a:cubicBezTo>
                      <a:pt x="158" y="82"/>
                      <a:pt x="161" y="85"/>
                      <a:pt x="161" y="91"/>
                    </a:cubicBezTo>
                    <a:cubicBezTo>
                      <a:pt x="162" y="101"/>
                      <a:pt x="163" y="111"/>
                      <a:pt x="164" y="121"/>
                    </a:cubicBezTo>
                    <a:cubicBezTo>
                      <a:pt x="164" y="145"/>
                      <a:pt x="167" y="140"/>
                      <a:pt x="144" y="150"/>
                    </a:cubicBezTo>
                    <a:cubicBezTo>
                      <a:pt x="132" y="155"/>
                      <a:pt x="120" y="159"/>
                      <a:pt x="108" y="164"/>
                    </a:cubicBezTo>
                    <a:cubicBezTo>
                      <a:pt x="103" y="165"/>
                      <a:pt x="99" y="165"/>
                      <a:pt x="95" y="160"/>
                    </a:cubicBezTo>
                    <a:close/>
                    <a:moveTo>
                      <a:pt x="168" y="218"/>
                    </a:moveTo>
                    <a:cubicBezTo>
                      <a:pt x="167" y="224"/>
                      <a:pt x="165" y="225"/>
                      <a:pt x="160" y="222"/>
                    </a:cubicBezTo>
                    <a:cubicBezTo>
                      <a:pt x="140" y="210"/>
                      <a:pt x="124" y="195"/>
                      <a:pt x="109" y="177"/>
                    </a:cubicBezTo>
                    <a:cubicBezTo>
                      <a:pt x="106" y="174"/>
                      <a:pt x="107" y="171"/>
                      <a:pt x="110" y="170"/>
                    </a:cubicBezTo>
                    <a:cubicBezTo>
                      <a:pt x="126" y="163"/>
                      <a:pt x="143" y="157"/>
                      <a:pt x="159" y="151"/>
                    </a:cubicBezTo>
                    <a:cubicBezTo>
                      <a:pt x="160" y="150"/>
                      <a:pt x="161" y="151"/>
                      <a:pt x="164" y="152"/>
                    </a:cubicBezTo>
                    <a:cubicBezTo>
                      <a:pt x="165" y="170"/>
                      <a:pt x="167" y="189"/>
                      <a:pt x="168" y="207"/>
                    </a:cubicBezTo>
                    <a:cubicBezTo>
                      <a:pt x="168" y="211"/>
                      <a:pt x="168" y="214"/>
                      <a:pt x="168" y="218"/>
                    </a:cubicBezTo>
                    <a:close/>
                    <a:moveTo>
                      <a:pt x="245" y="107"/>
                    </a:moveTo>
                    <a:cubicBezTo>
                      <a:pt x="236" y="111"/>
                      <a:pt x="228" y="116"/>
                      <a:pt x="219" y="119"/>
                    </a:cubicBezTo>
                    <a:cubicBezTo>
                      <a:pt x="206" y="125"/>
                      <a:pt x="192" y="130"/>
                      <a:pt x="178" y="136"/>
                    </a:cubicBezTo>
                    <a:cubicBezTo>
                      <a:pt x="176" y="136"/>
                      <a:pt x="174" y="137"/>
                      <a:pt x="171" y="135"/>
                    </a:cubicBezTo>
                    <a:cubicBezTo>
                      <a:pt x="169" y="120"/>
                      <a:pt x="167" y="104"/>
                      <a:pt x="168" y="87"/>
                    </a:cubicBezTo>
                    <a:cubicBezTo>
                      <a:pt x="171" y="87"/>
                      <a:pt x="173" y="86"/>
                      <a:pt x="175" y="87"/>
                    </a:cubicBezTo>
                    <a:cubicBezTo>
                      <a:pt x="196" y="94"/>
                      <a:pt x="217" y="97"/>
                      <a:pt x="237" y="101"/>
                    </a:cubicBezTo>
                    <a:cubicBezTo>
                      <a:pt x="240" y="101"/>
                      <a:pt x="242" y="102"/>
                      <a:pt x="244" y="103"/>
                    </a:cubicBezTo>
                    <a:cubicBezTo>
                      <a:pt x="245" y="103"/>
                      <a:pt x="245" y="103"/>
                      <a:pt x="245" y="104"/>
                    </a:cubicBezTo>
                    <a:cubicBezTo>
                      <a:pt x="245" y="105"/>
                      <a:pt x="245" y="107"/>
                      <a:pt x="245" y="107"/>
                    </a:cubicBezTo>
                    <a:close/>
                  </a:path>
                </a:pathLst>
              </a:custGeom>
              <a:solidFill>
                <a:schemeClr val="accent5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</p:grpSp>
        <p:grpSp>
          <p:nvGrpSpPr>
            <p:cNvPr id="41" name="组合 40"/>
            <p:cNvGrpSpPr/>
            <p:nvPr/>
          </p:nvGrpSpPr>
          <p:grpSpPr>
            <a:xfrm>
              <a:off x="1528" y="6095"/>
              <a:ext cx="493" cy="521"/>
              <a:chOff x="6408" y="2792"/>
              <a:chExt cx="581" cy="612"/>
            </a:xfrm>
          </p:grpSpPr>
          <p:sp>
            <p:nvSpPr>
              <p:cNvPr id="42" name="Freeform 7"/>
              <p:cNvSpPr>
                <a:spLocks noEditPoints="1"/>
              </p:cNvSpPr>
              <p:nvPr>
                <p:custDataLst>
                  <p:tags r:id="rId32"/>
                </p:custDataLst>
              </p:nvPr>
            </p:nvSpPr>
            <p:spPr bwMode="auto">
              <a:xfrm rot="20100000" flipV="1">
                <a:off x="6410" y="2792"/>
                <a:ext cx="268" cy="243"/>
              </a:xfrm>
              <a:custGeom>
                <a:gdLst>
                  <a:gd name="T0" fmla="*/ 232 w 260"/>
                  <a:gd name="T1" fmla="*/ 93 h 235"/>
                  <a:gd name="T2" fmla="*/ 165 w 260"/>
                  <a:gd name="T3" fmla="*/ 69 h 235"/>
                  <a:gd name="T4" fmla="*/ 159 w 260"/>
                  <a:gd name="T5" fmla="*/ 6 h 235"/>
                  <a:gd name="T6" fmla="*/ 150 w 260"/>
                  <a:gd name="T7" fmla="*/ 3 h 235"/>
                  <a:gd name="T8" fmla="*/ 110 w 260"/>
                  <a:gd name="T9" fmla="*/ 53 h 235"/>
                  <a:gd name="T10" fmla="*/ 50 w 260"/>
                  <a:gd name="T11" fmla="*/ 47 h 235"/>
                  <a:gd name="T12" fmla="*/ 9 w 260"/>
                  <a:gd name="T13" fmla="*/ 44 h 235"/>
                  <a:gd name="T14" fmla="*/ 13 w 260"/>
                  <a:gd name="T15" fmla="*/ 72 h 235"/>
                  <a:gd name="T16" fmla="*/ 39 w 260"/>
                  <a:gd name="T17" fmla="*/ 135 h 235"/>
                  <a:gd name="T18" fmla="*/ 1 w 260"/>
                  <a:gd name="T19" fmla="*/ 190 h 235"/>
                  <a:gd name="T20" fmla="*/ 11 w 260"/>
                  <a:gd name="T21" fmla="*/ 195 h 235"/>
                  <a:gd name="T22" fmla="*/ 105 w 260"/>
                  <a:gd name="T23" fmla="*/ 182 h 235"/>
                  <a:gd name="T24" fmla="*/ 173 w 260"/>
                  <a:gd name="T25" fmla="*/ 228 h 235"/>
                  <a:gd name="T26" fmla="*/ 173 w 260"/>
                  <a:gd name="T27" fmla="*/ 182 h 235"/>
                  <a:gd name="T28" fmla="*/ 179 w 260"/>
                  <a:gd name="T29" fmla="*/ 142 h 235"/>
                  <a:gd name="T30" fmla="*/ 257 w 260"/>
                  <a:gd name="T31" fmla="*/ 108 h 235"/>
                  <a:gd name="T32" fmla="*/ 256 w 260"/>
                  <a:gd name="T33" fmla="*/ 99 h 235"/>
                  <a:gd name="T34" fmla="*/ 151 w 260"/>
                  <a:gd name="T35" fmla="*/ 12 h 235"/>
                  <a:gd name="T36" fmla="*/ 157 w 260"/>
                  <a:gd name="T37" fmla="*/ 74 h 235"/>
                  <a:gd name="T38" fmla="*/ 113 w 260"/>
                  <a:gd name="T39" fmla="*/ 58 h 235"/>
                  <a:gd name="T40" fmla="*/ 12 w 260"/>
                  <a:gd name="T41" fmla="*/ 56 h 235"/>
                  <a:gd name="T42" fmla="*/ 40 w 260"/>
                  <a:gd name="T43" fmla="*/ 51 h 235"/>
                  <a:gd name="T44" fmla="*/ 96 w 260"/>
                  <a:gd name="T45" fmla="*/ 66 h 235"/>
                  <a:gd name="T46" fmla="*/ 17 w 260"/>
                  <a:gd name="T47" fmla="*/ 66 h 235"/>
                  <a:gd name="T48" fmla="*/ 12 w 260"/>
                  <a:gd name="T49" fmla="*/ 180 h 235"/>
                  <a:gd name="T50" fmla="*/ 54 w 260"/>
                  <a:gd name="T51" fmla="*/ 128 h 235"/>
                  <a:gd name="T52" fmla="*/ 92 w 260"/>
                  <a:gd name="T53" fmla="*/ 168 h 235"/>
                  <a:gd name="T54" fmla="*/ 95 w 260"/>
                  <a:gd name="T55" fmla="*/ 160 h 235"/>
                  <a:gd name="T56" fmla="*/ 67 w 260"/>
                  <a:gd name="T57" fmla="*/ 114 h 235"/>
                  <a:gd name="T58" fmla="*/ 110 w 260"/>
                  <a:gd name="T59" fmla="*/ 70 h 235"/>
                  <a:gd name="T60" fmla="*/ 161 w 260"/>
                  <a:gd name="T61" fmla="*/ 91 h 235"/>
                  <a:gd name="T62" fmla="*/ 144 w 260"/>
                  <a:gd name="T63" fmla="*/ 150 h 235"/>
                  <a:gd name="T64" fmla="*/ 95 w 260"/>
                  <a:gd name="T65" fmla="*/ 160 h 235"/>
                  <a:gd name="T66" fmla="*/ 160 w 260"/>
                  <a:gd name="T67" fmla="*/ 222 h 235"/>
                  <a:gd name="T68" fmla="*/ 110 w 260"/>
                  <a:gd name="T69" fmla="*/ 170 h 235"/>
                  <a:gd name="T70" fmla="*/ 164 w 260"/>
                  <a:gd name="T71" fmla="*/ 152 h 235"/>
                  <a:gd name="T72" fmla="*/ 168 w 260"/>
                  <a:gd name="T73" fmla="*/ 218 h 235"/>
                  <a:gd name="T74" fmla="*/ 219 w 260"/>
                  <a:gd name="T75" fmla="*/ 119 h 235"/>
                  <a:gd name="T76" fmla="*/ 171 w 260"/>
                  <a:gd name="T77" fmla="*/ 135 h 235"/>
                  <a:gd name="T78" fmla="*/ 175 w 260"/>
                  <a:gd name="T79" fmla="*/ 87 h 235"/>
                  <a:gd name="T80" fmla="*/ 244 w 260"/>
                  <a:gd name="T81" fmla="*/ 103 h 235"/>
                  <a:gd name="T82" fmla="*/ 245 w 260"/>
                  <a:gd name="T83" fmla="*/ 107 h 2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60" h="235">
                    <a:moveTo>
                      <a:pt x="256" y="99"/>
                    </a:moveTo>
                    <a:cubicBezTo>
                      <a:pt x="248" y="97"/>
                      <a:pt x="240" y="95"/>
                      <a:pt x="232" y="93"/>
                    </a:cubicBezTo>
                    <a:cubicBezTo>
                      <a:pt x="213" y="90"/>
                      <a:pt x="194" y="86"/>
                      <a:pt x="175" y="80"/>
                    </a:cubicBezTo>
                    <a:cubicBezTo>
                      <a:pt x="169" y="78"/>
                      <a:pt x="166" y="76"/>
                      <a:pt x="165" y="69"/>
                    </a:cubicBezTo>
                    <a:cubicBezTo>
                      <a:pt x="165" y="68"/>
                      <a:pt x="165" y="66"/>
                      <a:pt x="165" y="64"/>
                    </a:cubicBezTo>
                    <a:cubicBezTo>
                      <a:pt x="166" y="45"/>
                      <a:pt x="162" y="25"/>
                      <a:pt x="159" y="6"/>
                    </a:cubicBezTo>
                    <a:cubicBezTo>
                      <a:pt x="159" y="4"/>
                      <a:pt x="159" y="1"/>
                      <a:pt x="156" y="0"/>
                    </a:cubicBezTo>
                    <a:cubicBezTo>
                      <a:pt x="154" y="0"/>
                      <a:pt x="152" y="2"/>
                      <a:pt x="150" y="3"/>
                    </a:cubicBezTo>
                    <a:cubicBezTo>
                      <a:pt x="148" y="6"/>
                      <a:pt x="146" y="9"/>
                      <a:pt x="143" y="12"/>
                    </a:cubicBezTo>
                    <a:cubicBezTo>
                      <a:pt x="132" y="25"/>
                      <a:pt x="120" y="39"/>
                      <a:pt x="110" y="53"/>
                    </a:cubicBezTo>
                    <a:cubicBezTo>
                      <a:pt x="105" y="59"/>
                      <a:pt x="100" y="60"/>
                      <a:pt x="93" y="58"/>
                    </a:cubicBezTo>
                    <a:cubicBezTo>
                      <a:pt x="79" y="54"/>
                      <a:pt x="64" y="50"/>
                      <a:pt x="50" y="47"/>
                    </a:cubicBezTo>
                    <a:cubicBezTo>
                      <a:pt x="41" y="45"/>
                      <a:pt x="33" y="43"/>
                      <a:pt x="21" y="44"/>
                    </a:cubicBezTo>
                    <a:cubicBezTo>
                      <a:pt x="19" y="44"/>
                      <a:pt x="14" y="44"/>
                      <a:pt x="9" y="44"/>
                    </a:cubicBezTo>
                    <a:cubicBezTo>
                      <a:pt x="5" y="44"/>
                      <a:pt x="3" y="48"/>
                      <a:pt x="4" y="53"/>
                    </a:cubicBezTo>
                    <a:cubicBezTo>
                      <a:pt x="5" y="60"/>
                      <a:pt x="9" y="66"/>
                      <a:pt x="13" y="72"/>
                    </a:cubicBezTo>
                    <a:cubicBezTo>
                      <a:pt x="22" y="82"/>
                      <a:pt x="30" y="91"/>
                      <a:pt x="39" y="101"/>
                    </a:cubicBezTo>
                    <a:cubicBezTo>
                      <a:pt x="57" y="121"/>
                      <a:pt x="57" y="114"/>
                      <a:pt x="39" y="135"/>
                    </a:cubicBezTo>
                    <a:cubicBezTo>
                      <a:pt x="30" y="147"/>
                      <a:pt x="19" y="157"/>
                      <a:pt x="11" y="169"/>
                    </a:cubicBezTo>
                    <a:cubicBezTo>
                      <a:pt x="7" y="176"/>
                      <a:pt x="3" y="182"/>
                      <a:pt x="1" y="190"/>
                    </a:cubicBezTo>
                    <a:cubicBezTo>
                      <a:pt x="0" y="193"/>
                      <a:pt x="2" y="196"/>
                      <a:pt x="6" y="196"/>
                    </a:cubicBezTo>
                    <a:cubicBezTo>
                      <a:pt x="7" y="196"/>
                      <a:pt x="9" y="196"/>
                      <a:pt x="11" y="195"/>
                    </a:cubicBezTo>
                    <a:cubicBezTo>
                      <a:pt x="36" y="190"/>
                      <a:pt x="62" y="186"/>
                      <a:pt x="87" y="177"/>
                    </a:cubicBezTo>
                    <a:cubicBezTo>
                      <a:pt x="95" y="174"/>
                      <a:pt x="100" y="175"/>
                      <a:pt x="105" y="182"/>
                    </a:cubicBezTo>
                    <a:cubicBezTo>
                      <a:pt x="121" y="202"/>
                      <a:pt x="141" y="218"/>
                      <a:pt x="162" y="232"/>
                    </a:cubicBezTo>
                    <a:cubicBezTo>
                      <a:pt x="167" y="235"/>
                      <a:pt x="171" y="234"/>
                      <a:pt x="173" y="228"/>
                    </a:cubicBezTo>
                    <a:cubicBezTo>
                      <a:pt x="174" y="224"/>
                      <a:pt x="174" y="220"/>
                      <a:pt x="174" y="216"/>
                    </a:cubicBezTo>
                    <a:cubicBezTo>
                      <a:pt x="175" y="205"/>
                      <a:pt x="174" y="193"/>
                      <a:pt x="173" y="182"/>
                    </a:cubicBezTo>
                    <a:cubicBezTo>
                      <a:pt x="172" y="173"/>
                      <a:pt x="171" y="163"/>
                      <a:pt x="171" y="154"/>
                    </a:cubicBezTo>
                    <a:cubicBezTo>
                      <a:pt x="170" y="148"/>
                      <a:pt x="173" y="144"/>
                      <a:pt x="179" y="142"/>
                    </a:cubicBezTo>
                    <a:cubicBezTo>
                      <a:pt x="189" y="138"/>
                      <a:pt x="200" y="134"/>
                      <a:pt x="210" y="130"/>
                    </a:cubicBezTo>
                    <a:cubicBezTo>
                      <a:pt x="226" y="124"/>
                      <a:pt x="241" y="116"/>
                      <a:pt x="257" y="108"/>
                    </a:cubicBezTo>
                    <a:cubicBezTo>
                      <a:pt x="259" y="107"/>
                      <a:pt x="260" y="105"/>
                      <a:pt x="260" y="102"/>
                    </a:cubicBezTo>
                    <a:cubicBezTo>
                      <a:pt x="259" y="101"/>
                      <a:pt x="257" y="99"/>
                      <a:pt x="256" y="99"/>
                    </a:cubicBezTo>
                    <a:close/>
                    <a:moveTo>
                      <a:pt x="113" y="58"/>
                    </a:moveTo>
                    <a:cubicBezTo>
                      <a:pt x="124" y="43"/>
                      <a:pt x="137" y="28"/>
                      <a:pt x="151" y="12"/>
                    </a:cubicBezTo>
                    <a:cubicBezTo>
                      <a:pt x="155" y="21"/>
                      <a:pt x="157" y="28"/>
                      <a:pt x="157" y="35"/>
                    </a:cubicBezTo>
                    <a:cubicBezTo>
                      <a:pt x="157" y="48"/>
                      <a:pt x="162" y="61"/>
                      <a:pt x="157" y="74"/>
                    </a:cubicBezTo>
                    <a:cubicBezTo>
                      <a:pt x="142" y="74"/>
                      <a:pt x="128" y="69"/>
                      <a:pt x="114" y="64"/>
                    </a:cubicBezTo>
                    <a:cubicBezTo>
                      <a:pt x="111" y="63"/>
                      <a:pt x="112" y="60"/>
                      <a:pt x="113" y="58"/>
                    </a:cubicBezTo>
                    <a:close/>
                    <a:moveTo>
                      <a:pt x="17" y="66"/>
                    </a:moveTo>
                    <a:cubicBezTo>
                      <a:pt x="15" y="63"/>
                      <a:pt x="13" y="60"/>
                      <a:pt x="12" y="56"/>
                    </a:cubicBezTo>
                    <a:cubicBezTo>
                      <a:pt x="10" y="54"/>
                      <a:pt x="12" y="50"/>
                      <a:pt x="16" y="50"/>
                    </a:cubicBezTo>
                    <a:cubicBezTo>
                      <a:pt x="24" y="50"/>
                      <a:pt x="32" y="50"/>
                      <a:pt x="40" y="51"/>
                    </a:cubicBezTo>
                    <a:cubicBezTo>
                      <a:pt x="56" y="54"/>
                      <a:pt x="72" y="59"/>
                      <a:pt x="88" y="63"/>
                    </a:cubicBezTo>
                    <a:cubicBezTo>
                      <a:pt x="91" y="63"/>
                      <a:pt x="93" y="65"/>
                      <a:pt x="96" y="66"/>
                    </a:cubicBezTo>
                    <a:cubicBezTo>
                      <a:pt x="89" y="80"/>
                      <a:pt x="72" y="100"/>
                      <a:pt x="58" y="111"/>
                    </a:cubicBezTo>
                    <a:cubicBezTo>
                      <a:pt x="44" y="96"/>
                      <a:pt x="29" y="83"/>
                      <a:pt x="17" y="66"/>
                    </a:cubicBezTo>
                    <a:close/>
                    <a:moveTo>
                      <a:pt x="12" y="188"/>
                    </a:moveTo>
                    <a:cubicBezTo>
                      <a:pt x="8" y="185"/>
                      <a:pt x="11" y="182"/>
                      <a:pt x="12" y="180"/>
                    </a:cubicBezTo>
                    <a:cubicBezTo>
                      <a:pt x="15" y="175"/>
                      <a:pt x="18" y="170"/>
                      <a:pt x="22" y="165"/>
                    </a:cubicBezTo>
                    <a:cubicBezTo>
                      <a:pt x="33" y="153"/>
                      <a:pt x="43" y="140"/>
                      <a:pt x="54" y="128"/>
                    </a:cubicBezTo>
                    <a:cubicBezTo>
                      <a:pt x="55" y="127"/>
                      <a:pt x="57" y="126"/>
                      <a:pt x="59" y="125"/>
                    </a:cubicBezTo>
                    <a:cubicBezTo>
                      <a:pt x="71" y="138"/>
                      <a:pt x="81" y="152"/>
                      <a:pt x="92" y="168"/>
                    </a:cubicBezTo>
                    <a:cubicBezTo>
                      <a:pt x="65" y="179"/>
                      <a:pt x="38" y="184"/>
                      <a:pt x="12" y="188"/>
                    </a:cubicBezTo>
                    <a:close/>
                    <a:moveTo>
                      <a:pt x="95" y="160"/>
                    </a:moveTo>
                    <a:cubicBezTo>
                      <a:pt x="86" y="147"/>
                      <a:pt x="76" y="135"/>
                      <a:pt x="66" y="122"/>
                    </a:cubicBezTo>
                    <a:cubicBezTo>
                      <a:pt x="64" y="119"/>
                      <a:pt x="64" y="117"/>
                      <a:pt x="67" y="114"/>
                    </a:cubicBezTo>
                    <a:cubicBezTo>
                      <a:pt x="78" y="100"/>
                      <a:pt x="90" y="86"/>
                      <a:pt x="102" y="72"/>
                    </a:cubicBezTo>
                    <a:cubicBezTo>
                      <a:pt x="104" y="70"/>
                      <a:pt x="107" y="69"/>
                      <a:pt x="110" y="70"/>
                    </a:cubicBezTo>
                    <a:cubicBezTo>
                      <a:pt x="124" y="74"/>
                      <a:pt x="139" y="78"/>
                      <a:pt x="153" y="81"/>
                    </a:cubicBezTo>
                    <a:cubicBezTo>
                      <a:pt x="158" y="82"/>
                      <a:pt x="161" y="85"/>
                      <a:pt x="161" y="91"/>
                    </a:cubicBezTo>
                    <a:cubicBezTo>
                      <a:pt x="162" y="101"/>
                      <a:pt x="163" y="111"/>
                      <a:pt x="164" y="121"/>
                    </a:cubicBezTo>
                    <a:cubicBezTo>
                      <a:pt x="164" y="145"/>
                      <a:pt x="167" y="140"/>
                      <a:pt x="144" y="150"/>
                    </a:cubicBezTo>
                    <a:cubicBezTo>
                      <a:pt x="132" y="155"/>
                      <a:pt x="120" y="159"/>
                      <a:pt x="108" y="164"/>
                    </a:cubicBezTo>
                    <a:cubicBezTo>
                      <a:pt x="103" y="165"/>
                      <a:pt x="99" y="165"/>
                      <a:pt x="95" y="160"/>
                    </a:cubicBezTo>
                    <a:close/>
                    <a:moveTo>
                      <a:pt x="168" y="218"/>
                    </a:moveTo>
                    <a:cubicBezTo>
                      <a:pt x="167" y="224"/>
                      <a:pt x="165" y="225"/>
                      <a:pt x="160" y="222"/>
                    </a:cubicBezTo>
                    <a:cubicBezTo>
                      <a:pt x="140" y="210"/>
                      <a:pt x="124" y="195"/>
                      <a:pt x="109" y="177"/>
                    </a:cubicBezTo>
                    <a:cubicBezTo>
                      <a:pt x="106" y="174"/>
                      <a:pt x="107" y="171"/>
                      <a:pt x="110" y="170"/>
                    </a:cubicBezTo>
                    <a:cubicBezTo>
                      <a:pt x="126" y="163"/>
                      <a:pt x="143" y="157"/>
                      <a:pt x="159" y="151"/>
                    </a:cubicBezTo>
                    <a:cubicBezTo>
                      <a:pt x="160" y="150"/>
                      <a:pt x="161" y="151"/>
                      <a:pt x="164" y="152"/>
                    </a:cubicBezTo>
                    <a:cubicBezTo>
                      <a:pt x="165" y="170"/>
                      <a:pt x="167" y="189"/>
                      <a:pt x="168" y="207"/>
                    </a:cubicBezTo>
                    <a:cubicBezTo>
                      <a:pt x="168" y="211"/>
                      <a:pt x="168" y="214"/>
                      <a:pt x="168" y="218"/>
                    </a:cubicBezTo>
                    <a:close/>
                    <a:moveTo>
                      <a:pt x="245" y="107"/>
                    </a:moveTo>
                    <a:cubicBezTo>
                      <a:pt x="236" y="111"/>
                      <a:pt x="228" y="116"/>
                      <a:pt x="219" y="119"/>
                    </a:cubicBezTo>
                    <a:cubicBezTo>
                      <a:pt x="206" y="125"/>
                      <a:pt x="192" y="130"/>
                      <a:pt x="178" y="136"/>
                    </a:cubicBezTo>
                    <a:cubicBezTo>
                      <a:pt x="176" y="136"/>
                      <a:pt x="174" y="137"/>
                      <a:pt x="171" y="135"/>
                    </a:cubicBezTo>
                    <a:cubicBezTo>
                      <a:pt x="169" y="120"/>
                      <a:pt x="167" y="104"/>
                      <a:pt x="168" y="87"/>
                    </a:cubicBezTo>
                    <a:cubicBezTo>
                      <a:pt x="171" y="87"/>
                      <a:pt x="173" y="86"/>
                      <a:pt x="175" y="87"/>
                    </a:cubicBezTo>
                    <a:cubicBezTo>
                      <a:pt x="196" y="94"/>
                      <a:pt x="217" y="97"/>
                      <a:pt x="237" y="101"/>
                    </a:cubicBezTo>
                    <a:cubicBezTo>
                      <a:pt x="240" y="101"/>
                      <a:pt x="242" y="102"/>
                      <a:pt x="244" y="103"/>
                    </a:cubicBezTo>
                    <a:cubicBezTo>
                      <a:pt x="245" y="103"/>
                      <a:pt x="245" y="103"/>
                      <a:pt x="245" y="104"/>
                    </a:cubicBezTo>
                    <a:cubicBezTo>
                      <a:pt x="245" y="105"/>
                      <a:pt x="245" y="107"/>
                      <a:pt x="245" y="107"/>
                    </a:cubicBez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  <p:sp>
            <p:nvSpPr>
              <p:cNvPr id="43" name="Freeform 159"/>
              <p:cNvSpPr>
                <a:spLocks noEditPoints="1"/>
              </p:cNvSpPr>
              <p:nvPr>
                <p:custDataLst>
                  <p:tags r:id="rId33"/>
                </p:custDataLst>
              </p:nvPr>
            </p:nvSpPr>
            <p:spPr bwMode="auto">
              <a:xfrm rot="20640000" flipV="1">
                <a:off x="6408" y="3085"/>
                <a:ext cx="359" cy="319"/>
              </a:xfrm>
              <a:custGeom>
                <a:gdLst>
                  <a:gd name="T0" fmla="*/ 770 w 795"/>
                  <a:gd name="T1" fmla="*/ 324 h 708"/>
                  <a:gd name="T2" fmla="*/ 613 w 795"/>
                  <a:gd name="T3" fmla="*/ 286 h 708"/>
                  <a:gd name="T4" fmla="*/ 523 w 795"/>
                  <a:gd name="T5" fmla="*/ 267 h 708"/>
                  <a:gd name="T6" fmla="*/ 465 w 795"/>
                  <a:gd name="T7" fmla="*/ 37 h 708"/>
                  <a:gd name="T8" fmla="*/ 442 w 795"/>
                  <a:gd name="T9" fmla="*/ 1 h 708"/>
                  <a:gd name="T10" fmla="*/ 414 w 795"/>
                  <a:gd name="T11" fmla="*/ 41 h 708"/>
                  <a:gd name="T12" fmla="*/ 304 w 795"/>
                  <a:gd name="T13" fmla="*/ 258 h 708"/>
                  <a:gd name="T14" fmla="*/ 188 w 795"/>
                  <a:gd name="T15" fmla="*/ 264 h 708"/>
                  <a:gd name="T16" fmla="*/ 41 w 795"/>
                  <a:gd name="T17" fmla="*/ 253 h 708"/>
                  <a:gd name="T18" fmla="*/ 21 w 795"/>
                  <a:gd name="T19" fmla="*/ 300 h 708"/>
                  <a:gd name="T20" fmla="*/ 181 w 795"/>
                  <a:gd name="T21" fmla="*/ 433 h 708"/>
                  <a:gd name="T22" fmla="*/ 122 w 795"/>
                  <a:gd name="T23" fmla="*/ 616 h 708"/>
                  <a:gd name="T24" fmla="*/ 126 w 795"/>
                  <a:gd name="T25" fmla="*/ 658 h 708"/>
                  <a:gd name="T26" fmla="*/ 239 w 795"/>
                  <a:gd name="T27" fmla="*/ 629 h 708"/>
                  <a:gd name="T28" fmla="*/ 374 w 795"/>
                  <a:gd name="T29" fmla="*/ 577 h 708"/>
                  <a:gd name="T30" fmla="*/ 579 w 795"/>
                  <a:gd name="T31" fmla="*/ 706 h 708"/>
                  <a:gd name="T32" fmla="*/ 603 w 795"/>
                  <a:gd name="T33" fmla="*/ 699 h 708"/>
                  <a:gd name="T34" fmla="*/ 593 w 795"/>
                  <a:gd name="T35" fmla="*/ 587 h 708"/>
                  <a:gd name="T36" fmla="*/ 578 w 795"/>
                  <a:gd name="T37" fmla="*/ 489 h 708"/>
                  <a:gd name="T38" fmla="*/ 677 w 795"/>
                  <a:gd name="T39" fmla="*/ 434 h 708"/>
                  <a:gd name="T40" fmla="*/ 787 w 795"/>
                  <a:gd name="T41" fmla="*/ 357 h 708"/>
                  <a:gd name="T42" fmla="*/ 111 w 795"/>
                  <a:gd name="T43" fmla="*/ 361 h 708"/>
                  <a:gd name="T44" fmla="*/ 112 w 795"/>
                  <a:gd name="T45" fmla="*/ 359 h 708"/>
                  <a:gd name="T46" fmla="*/ 111 w 795"/>
                  <a:gd name="T47" fmla="*/ 361 h 708"/>
                  <a:gd name="T48" fmla="*/ 175 w 795"/>
                  <a:gd name="T49" fmla="*/ 290 h 708"/>
                  <a:gd name="T50" fmla="*/ 181 w 795"/>
                  <a:gd name="T51" fmla="*/ 291 h 708"/>
                  <a:gd name="T52" fmla="*/ 143 w 795"/>
                  <a:gd name="T53" fmla="*/ 642 h 708"/>
                  <a:gd name="T54" fmla="*/ 142 w 795"/>
                  <a:gd name="T55" fmla="*/ 634 h 708"/>
                  <a:gd name="T56" fmla="*/ 143 w 795"/>
                  <a:gd name="T57" fmla="*/ 642 h 708"/>
                  <a:gd name="T58" fmla="*/ 164 w 795"/>
                  <a:gd name="T59" fmla="*/ 600 h 708"/>
                  <a:gd name="T60" fmla="*/ 160 w 795"/>
                  <a:gd name="T61" fmla="*/ 597 h 708"/>
                  <a:gd name="T62" fmla="*/ 174 w 795"/>
                  <a:gd name="T63" fmla="*/ 585 h 708"/>
                  <a:gd name="T64" fmla="*/ 185 w 795"/>
                  <a:gd name="T65" fmla="*/ 612 h 708"/>
                  <a:gd name="T66" fmla="*/ 185 w 795"/>
                  <a:gd name="T67" fmla="*/ 609 h 708"/>
                  <a:gd name="T68" fmla="*/ 185 w 795"/>
                  <a:gd name="T69" fmla="*/ 612 h 708"/>
                  <a:gd name="T70" fmla="*/ 185 w 795"/>
                  <a:gd name="T71" fmla="*/ 379 h 708"/>
                  <a:gd name="T72" fmla="*/ 189 w 795"/>
                  <a:gd name="T73" fmla="*/ 378 h 708"/>
                  <a:gd name="T74" fmla="*/ 211 w 795"/>
                  <a:gd name="T75" fmla="*/ 331 h 708"/>
                  <a:gd name="T76" fmla="*/ 194 w 795"/>
                  <a:gd name="T77" fmla="*/ 338 h 708"/>
                  <a:gd name="T78" fmla="*/ 196 w 795"/>
                  <a:gd name="T79" fmla="*/ 326 h 708"/>
                  <a:gd name="T80" fmla="*/ 211 w 795"/>
                  <a:gd name="T81" fmla="*/ 331 h 708"/>
                  <a:gd name="T82" fmla="*/ 226 w 795"/>
                  <a:gd name="T83" fmla="*/ 566 h 708"/>
                  <a:gd name="T84" fmla="*/ 232 w 795"/>
                  <a:gd name="T85" fmla="*/ 564 h 708"/>
                  <a:gd name="T86" fmla="*/ 235 w 795"/>
                  <a:gd name="T87" fmla="*/ 369 h 708"/>
                  <a:gd name="T88" fmla="*/ 235 w 795"/>
                  <a:gd name="T89" fmla="*/ 364 h 708"/>
                  <a:gd name="T90" fmla="*/ 235 w 795"/>
                  <a:gd name="T91" fmla="*/ 369 h 708"/>
                  <a:gd name="T92" fmla="*/ 243 w 795"/>
                  <a:gd name="T93" fmla="*/ 521 h 708"/>
                  <a:gd name="T94" fmla="*/ 249 w 795"/>
                  <a:gd name="T95" fmla="*/ 518 h 708"/>
                  <a:gd name="T96" fmla="*/ 279 w 795"/>
                  <a:gd name="T97" fmla="*/ 447 h 708"/>
                  <a:gd name="T98" fmla="*/ 279 w 795"/>
                  <a:gd name="T99" fmla="*/ 443 h 708"/>
                  <a:gd name="T100" fmla="*/ 279 w 795"/>
                  <a:gd name="T101" fmla="*/ 447 h 708"/>
                  <a:gd name="T102" fmla="*/ 306 w 795"/>
                  <a:gd name="T103" fmla="*/ 571 h 708"/>
                  <a:gd name="T104" fmla="*/ 312 w 795"/>
                  <a:gd name="T105" fmla="*/ 568 h 708"/>
                  <a:gd name="T106" fmla="*/ 375 w 795"/>
                  <a:gd name="T107" fmla="*/ 415 h 708"/>
                  <a:gd name="T108" fmla="*/ 366 w 795"/>
                  <a:gd name="T109" fmla="*/ 409 h 708"/>
                  <a:gd name="T110" fmla="*/ 375 w 795"/>
                  <a:gd name="T111" fmla="*/ 415 h 708"/>
                  <a:gd name="T112" fmla="*/ 382 w 795"/>
                  <a:gd name="T113" fmla="*/ 203 h 708"/>
                  <a:gd name="T114" fmla="*/ 389 w 795"/>
                  <a:gd name="T115" fmla="*/ 199 h 708"/>
                  <a:gd name="T116" fmla="*/ 747 w 795"/>
                  <a:gd name="T117" fmla="*/ 345 h 708"/>
                  <a:gd name="T118" fmla="*/ 750 w 795"/>
                  <a:gd name="T119" fmla="*/ 341 h 708"/>
                  <a:gd name="T120" fmla="*/ 747 w 795"/>
                  <a:gd name="T121" fmla="*/ 345 h 7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795" h="708">
                    <a:moveTo>
                      <a:pt x="786" y="335"/>
                    </a:moveTo>
                    <a:cubicBezTo>
                      <a:pt x="781" y="331"/>
                      <a:pt x="776" y="327"/>
                      <a:pt x="770" y="324"/>
                    </a:cubicBezTo>
                    <a:cubicBezTo>
                      <a:pt x="754" y="314"/>
                      <a:pt x="736" y="308"/>
                      <a:pt x="717" y="302"/>
                    </a:cubicBezTo>
                    <a:cubicBezTo>
                      <a:pt x="683" y="292"/>
                      <a:pt x="648" y="290"/>
                      <a:pt x="613" y="286"/>
                    </a:cubicBezTo>
                    <a:cubicBezTo>
                      <a:pt x="587" y="284"/>
                      <a:pt x="562" y="281"/>
                      <a:pt x="536" y="279"/>
                    </a:cubicBezTo>
                    <a:cubicBezTo>
                      <a:pt x="529" y="278"/>
                      <a:pt x="524" y="274"/>
                      <a:pt x="523" y="267"/>
                    </a:cubicBezTo>
                    <a:cubicBezTo>
                      <a:pt x="516" y="238"/>
                      <a:pt x="508" y="209"/>
                      <a:pt x="502" y="179"/>
                    </a:cubicBezTo>
                    <a:cubicBezTo>
                      <a:pt x="492" y="131"/>
                      <a:pt x="480" y="84"/>
                      <a:pt x="465" y="37"/>
                    </a:cubicBezTo>
                    <a:cubicBezTo>
                      <a:pt x="462" y="30"/>
                      <a:pt x="460" y="22"/>
                      <a:pt x="457" y="16"/>
                    </a:cubicBezTo>
                    <a:cubicBezTo>
                      <a:pt x="454" y="9"/>
                      <a:pt x="450" y="2"/>
                      <a:pt x="442" y="1"/>
                    </a:cubicBezTo>
                    <a:cubicBezTo>
                      <a:pt x="432" y="0"/>
                      <a:pt x="428" y="7"/>
                      <a:pt x="425" y="14"/>
                    </a:cubicBezTo>
                    <a:cubicBezTo>
                      <a:pt x="421" y="23"/>
                      <a:pt x="417" y="32"/>
                      <a:pt x="414" y="41"/>
                    </a:cubicBezTo>
                    <a:cubicBezTo>
                      <a:pt x="407" y="61"/>
                      <a:pt x="399" y="80"/>
                      <a:pt x="389" y="99"/>
                    </a:cubicBezTo>
                    <a:cubicBezTo>
                      <a:pt x="360" y="152"/>
                      <a:pt x="329" y="203"/>
                      <a:pt x="304" y="258"/>
                    </a:cubicBezTo>
                    <a:cubicBezTo>
                      <a:pt x="299" y="268"/>
                      <a:pt x="292" y="272"/>
                      <a:pt x="281" y="271"/>
                    </a:cubicBezTo>
                    <a:cubicBezTo>
                      <a:pt x="250" y="270"/>
                      <a:pt x="219" y="268"/>
                      <a:pt x="188" y="264"/>
                    </a:cubicBezTo>
                    <a:cubicBezTo>
                      <a:pt x="161" y="260"/>
                      <a:pt x="133" y="256"/>
                      <a:pt x="106" y="253"/>
                    </a:cubicBezTo>
                    <a:cubicBezTo>
                      <a:pt x="84" y="251"/>
                      <a:pt x="63" y="250"/>
                      <a:pt x="41" y="253"/>
                    </a:cubicBezTo>
                    <a:cubicBezTo>
                      <a:pt x="28" y="254"/>
                      <a:pt x="11" y="252"/>
                      <a:pt x="5" y="267"/>
                    </a:cubicBezTo>
                    <a:cubicBezTo>
                      <a:pt x="0" y="280"/>
                      <a:pt x="13" y="291"/>
                      <a:pt x="21" y="300"/>
                    </a:cubicBezTo>
                    <a:cubicBezTo>
                      <a:pt x="36" y="315"/>
                      <a:pt x="51" y="331"/>
                      <a:pt x="68" y="344"/>
                    </a:cubicBezTo>
                    <a:cubicBezTo>
                      <a:pt x="105" y="374"/>
                      <a:pt x="143" y="404"/>
                      <a:pt x="181" y="433"/>
                    </a:cubicBezTo>
                    <a:cubicBezTo>
                      <a:pt x="196" y="445"/>
                      <a:pt x="196" y="446"/>
                      <a:pt x="189" y="462"/>
                    </a:cubicBezTo>
                    <a:cubicBezTo>
                      <a:pt x="165" y="513"/>
                      <a:pt x="143" y="564"/>
                      <a:pt x="122" y="616"/>
                    </a:cubicBezTo>
                    <a:cubicBezTo>
                      <a:pt x="119" y="623"/>
                      <a:pt x="116" y="632"/>
                      <a:pt x="114" y="640"/>
                    </a:cubicBezTo>
                    <a:cubicBezTo>
                      <a:pt x="111" y="649"/>
                      <a:pt x="116" y="656"/>
                      <a:pt x="126" y="658"/>
                    </a:cubicBezTo>
                    <a:cubicBezTo>
                      <a:pt x="139" y="660"/>
                      <a:pt x="152" y="659"/>
                      <a:pt x="164" y="656"/>
                    </a:cubicBezTo>
                    <a:cubicBezTo>
                      <a:pt x="191" y="652"/>
                      <a:pt x="215" y="641"/>
                      <a:pt x="239" y="629"/>
                    </a:cubicBezTo>
                    <a:cubicBezTo>
                      <a:pt x="274" y="611"/>
                      <a:pt x="310" y="593"/>
                      <a:pt x="345" y="574"/>
                    </a:cubicBezTo>
                    <a:cubicBezTo>
                      <a:pt x="355" y="569"/>
                      <a:pt x="364" y="568"/>
                      <a:pt x="374" y="577"/>
                    </a:cubicBezTo>
                    <a:cubicBezTo>
                      <a:pt x="425" y="623"/>
                      <a:pt x="487" y="653"/>
                      <a:pt x="544" y="690"/>
                    </a:cubicBezTo>
                    <a:cubicBezTo>
                      <a:pt x="555" y="697"/>
                      <a:pt x="567" y="701"/>
                      <a:pt x="579" y="706"/>
                    </a:cubicBezTo>
                    <a:cubicBezTo>
                      <a:pt x="583" y="708"/>
                      <a:pt x="588" y="708"/>
                      <a:pt x="592" y="708"/>
                    </a:cubicBezTo>
                    <a:cubicBezTo>
                      <a:pt x="598" y="708"/>
                      <a:pt x="602" y="705"/>
                      <a:pt x="603" y="699"/>
                    </a:cubicBezTo>
                    <a:cubicBezTo>
                      <a:pt x="603" y="694"/>
                      <a:pt x="603" y="688"/>
                      <a:pt x="602" y="683"/>
                    </a:cubicBezTo>
                    <a:cubicBezTo>
                      <a:pt x="596" y="651"/>
                      <a:pt x="596" y="619"/>
                      <a:pt x="593" y="587"/>
                    </a:cubicBezTo>
                    <a:cubicBezTo>
                      <a:pt x="591" y="563"/>
                      <a:pt x="587" y="538"/>
                      <a:pt x="583" y="514"/>
                    </a:cubicBezTo>
                    <a:cubicBezTo>
                      <a:pt x="582" y="506"/>
                      <a:pt x="580" y="497"/>
                      <a:pt x="578" y="489"/>
                    </a:cubicBezTo>
                    <a:cubicBezTo>
                      <a:pt x="577" y="481"/>
                      <a:pt x="580" y="477"/>
                      <a:pt x="586" y="474"/>
                    </a:cubicBezTo>
                    <a:cubicBezTo>
                      <a:pt x="617" y="461"/>
                      <a:pt x="647" y="447"/>
                      <a:pt x="677" y="434"/>
                    </a:cubicBezTo>
                    <a:cubicBezTo>
                      <a:pt x="704" y="422"/>
                      <a:pt x="729" y="408"/>
                      <a:pt x="751" y="389"/>
                    </a:cubicBezTo>
                    <a:cubicBezTo>
                      <a:pt x="763" y="378"/>
                      <a:pt x="776" y="368"/>
                      <a:pt x="787" y="357"/>
                    </a:cubicBezTo>
                    <a:cubicBezTo>
                      <a:pt x="795" y="350"/>
                      <a:pt x="794" y="342"/>
                      <a:pt x="786" y="335"/>
                    </a:cubicBezTo>
                    <a:close/>
                    <a:moveTo>
                      <a:pt x="111" y="361"/>
                    </a:moveTo>
                    <a:cubicBezTo>
                      <a:pt x="110" y="360"/>
                      <a:pt x="108" y="359"/>
                      <a:pt x="107" y="357"/>
                    </a:cubicBezTo>
                    <a:cubicBezTo>
                      <a:pt x="109" y="358"/>
                      <a:pt x="111" y="358"/>
                      <a:pt x="112" y="359"/>
                    </a:cubicBezTo>
                    <a:cubicBezTo>
                      <a:pt x="113" y="360"/>
                      <a:pt x="114" y="362"/>
                      <a:pt x="115" y="363"/>
                    </a:cubicBezTo>
                    <a:cubicBezTo>
                      <a:pt x="114" y="363"/>
                      <a:pt x="112" y="362"/>
                      <a:pt x="111" y="361"/>
                    </a:cubicBezTo>
                    <a:close/>
                    <a:moveTo>
                      <a:pt x="176" y="292"/>
                    </a:moveTo>
                    <a:cubicBezTo>
                      <a:pt x="176" y="291"/>
                      <a:pt x="175" y="291"/>
                      <a:pt x="175" y="290"/>
                    </a:cubicBezTo>
                    <a:cubicBezTo>
                      <a:pt x="176" y="288"/>
                      <a:pt x="178" y="288"/>
                      <a:pt x="180" y="289"/>
                    </a:cubicBezTo>
                    <a:cubicBezTo>
                      <a:pt x="180" y="290"/>
                      <a:pt x="180" y="291"/>
                      <a:pt x="181" y="291"/>
                    </a:cubicBezTo>
                    <a:cubicBezTo>
                      <a:pt x="179" y="292"/>
                      <a:pt x="178" y="292"/>
                      <a:pt x="176" y="292"/>
                    </a:cubicBezTo>
                    <a:close/>
                    <a:moveTo>
                      <a:pt x="143" y="642"/>
                    </a:moveTo>
                    <a:cubicBezTo>
                      <a:pt x="141" y="643"/>
                      <a:pt x="138" y="642"/>
                      <a:pt x="139" y="639"/>
                    </a:cubicBezTo>
                    <a:cubicBezTo>
                      <a:pt x="139" y="637"/>
                      <a:pt x="141" y="636"/>
                      <a:pt x="142" y="634"/>
                    </a:cubicBezTo>
                    <a:cubicBezTo>
                      <a:pt x="145" y="633"/>
                      <a:pt x="146" y="634"/>
                      <a:pt x="146" y="637"/>
                    </a:cubicBezTo>
                    <a:cubicBezTo>
                      <a:pt x="146" y="639"/>
                      <a:pt x="145" y="641"/>
                      <a:pt x="143" y="642"/>
                    </a:cubicBezTo>
                    <a:close/>
                    <a:moveTo>
                      <a:pt x="174" y="587"/>
                    </a:moveTo>
                    <a:cubicBezTo>
                      <a:pt x="171" y="592"/>
                      <a:pt x="168" y="596"/>
                      <a:pt x="164" y="600"/>
                    </a:cubicBezTo>
                    <a:cubicBezTo>
                      <a:pt x="164" y="600"/>
                      <a:pt x="162" y="600"/>
                      <a:pt x="161" y="600"/>
                    </a:cubicBezTo>
                    <a:cubicBezTo>
                      <a:pt x="161" y="599"/>
                      <a:pt x="160" y="598"/>
                      <a:pt x="160" y="597"/>
                    </a:cubicBezTo>
                    <a:cubicBezTo>
                      <a:pt x="162" y="593"/>
                      <a:pt x="164" y="588"/>
                      <a:pt x="167" y="584"/>
                    </a:cubicBezTo>
                    <a:cubicBezTo>
                      <a:pt x="170" y="584"/>
                      <a:pt x="172" y="585"/>
                      <a:pt x="174" y="585"/>
                    </a:cubicBezTo>
                    <a:cubicBezTo>
                      <a:pt x="174" y="585"/>
                      <a:pt x="174" y="587"/>
                      <a:pt x="174" y="587"/>
                    </a:cubicBezTo>
                    <a:close/>
                    <a:moveTo>
                      <a:pt x="185" y="612"/>
                    </a:moveTo>
                    <a:cubicBezTo>
                      <a:pt x="185" y="612"/>
                      <a:pt x="184" y="612"/>
                      <a:pt x="183" y="611"/>
                    </a:cubicBezTo>
                    <a:cubicBezTo>
                      <a:pt x="184" y="611"/>
                      <a:pt x="184" y="610"/>
                      <a:pt x="185" y="609"/>
                    </a:cubicBezTo>
                    <a:cubicBezTo>
                      <a:pt x="185" y="609"/>
                      <a:pt x="186" y="610"/>
                      <a:pt x="187" y="610"/>
                    </a:cubicBezTo>
                    <a:cubicBezTo>
                      <a:pt x="186" y="611"/>
                      <a:pt x="186" y="612"/>
                      <a:pt x="185" y="612"/>
                    </a:cubicBezTo>
                    <a:close/>
                    <a:moveTo>
                      <a:pt x="187" y="380"/>
                    </a:moveTo>
                    <a:cubicBezTo>
                      <a:pt x="187" y="381"/>
                      <a:pt x="185" y="380"/>
                      <a:pt x="185" y="379"/>
                    </a:cubicBezTo>
                    <a:cubicBezTo>
                      <a:pt x="183" y="377"/>
                      <a:pt x="184" y="376"/>
                      <a:pt x="187" y="376"/>
                    </a:cubicBezTo>
                    <a:cubicBezTo>
                      <a:pt x="188" y="377"/>
                      <a:pt x="188" y="377"/>
                      <a:pt x="189" y="378"/>
                    </a:cubicBezTo>
                    <a:cubicBezTo>
                      <a:pt x="188" y="379"/>
                      <a:pt x="188" y="380"/>
                      <a:pt x="187" y="380"/>
                    </a:cubicBezTo>
                    <a:close/>
                    <a:moveTo>
                      <a:pt x="211" y="331"/>
                    </a:moveTo>
                    <a:cubicBezTo>
                      <a:pt x="211" y="331"/>
                      <a:pt x="210" y="331"/>
                      <a:pt x="210" y="331"/>
                    </a:cubicBezTo>
                    <a:cubicBezTo>
                      <a:pt x="206" y="337"/>
                      <a:pt x="201" y="340"/>
                      <a:pt x="194" y="338"/>
                    </a:cubicBezTo>
                    <a:cubicBezTo>
                      <a:pt x="189" y="337"/>
                      <a:pt x="182" y="329"/>
                      <a:pt x="184" y="327"/>
                    </a:cubicBezTo>
                    <a:cubicBezTo>
                      <a:pt x="188" y="324"/>
                      <a:pt x="192" y="325"/>
                      <a:pt x="196" y="326"/>
                    </a:cubicBezTo>
                    <a:cubicBezTo>
                      <a:pt x="201" y="328"/>
                      <a:pt x="206" y="329"/>
                      <a:pt x="211" y="331"/>
                    </a:cubicBezTo>
                    <a:cubicBezTo>
                      <a:pt x="211" y="331"/>
                      <a:pt x="211" y="331"/>
                      <a:pt x="211" y="331"/>
                    </a:cubicBezTo>
                    <a:close/>
                    <a:moveTo>
                      <a:pt x="231" y="567"/>
                    </a:moveTo>
                    <a:cubicBezTo>
                      <a:pt x="229" y="567"/>
                      <a:pt x="227" y="566"/>
                      <a:pt x="226" y="566"/>
                    </a:cubicBezTo>
                    <a:cubicBezTo>
                      <a:pt x="226" y="565"/>
                      <a:pt x="226" y="564"/>
                      <a:pt x="227" y="564"/>
                    </a:cubicBezTo>
                    <a:cubicBezTo>
                      <a:pt x="228" y="564"/>
                      <a:pt x="230" y="564"/>
                      <a:pt x="232" y="564"/>
                    </a:cubicBezTo>
                    <a:cubicBezTo>
                      <a:pt x="231" y="565"/>
                      <a:pt x="231" y="567"/>
                      <a:pt x="231" y="567"/>
                    </a:cubicBezTo>
                    <a:close/>
                    <a:moveTo>
                      <a:pt x="235" y="369"/>
                    </a:moveTo>
                    <a:cubicBezTo>
                      <a:pt x="235" y="369"/>
                      <a:pt x="233" y="368"/>
                      <a:pt x="233" y="368"/>
                    </a:cubicBezTo>
                    <a:cubicBezTo>
                      <a:pt x="233" y="367"/>
                      <a:pt x="234" y="365"/>
                      <a:pt x="235" y="364"/>
                    </a:cubicBezTo>
                    <a:cubicBezTo>
                      <a:pt x="236" y="364"/>
                      <a:pt x="237" y="364"/>
                      <a:pt x="239" y="365"/>
                    </a:cubicBezTo>
                    <a:cubicBezTo>
                      <a:pt x="238" y="366"/>
                      <a:pt x="237" y="368"/>
                      <a:pt x="235" y="369"/>
                    </a:cubicBezTo>
                    <a:close/>
                    <a:moveTo>
                      <a:pt x="250" y="523"/>
                    </a:moveTo>
                    <a:cubicBezTo>
                      <a:pt x="248" y="525"/>
                      <a:pt x="245" y="523"/>
                      <a:pt x="243" y="521"/>
                    </a:cubicBezTo>
                    <a:cubicBezTo>
                      <a:pt x="243" y="519"/>
                      <a:pt x="242" y="516"/>
                      <a:pt x="243" y="516"/>
                    </a:cubicBezTo>
                    <a:cubicBezTo>
                      <a:pt x="245" y="514"/>
                      <a:pt x="248" y="516"/>
                      <a:pt x="249" y="518"/>
                    </a:cubicBezTo>
                    <a:cubicBezTo>
                      <a:pt x="250" y="519"/>
                      <a:pt x="251" y="523"/>
                      <a:pt x="250" y="523"/>
                    </a:cubicBezTo>
                    <a:close/>
                    <a:moveTo>
                      <a:pt x="279" y="447"/>
                    </a:moveTo>
                    <a:cubicBezTo>
                      <a:pt x="278" y="447"/>
                      <a:pt x="277" y="446"/>
                      <a:pt x="276" y="445"/>
                    </a:cubicBezTo>
                    <a:cubicBezTo>
                      <a:pt x="275" y="442"/>
                      <a:pt x="276" y="441"/>
                      <a:pt x="279" y="443"/>
                    </a:cubicBezTo>
                    <a:cubicBezTo>
                      <a:pt x="279" y="443"/>
                      <a:pt x="280" y="444"/>
                      <a:pt x="280" y="445"/>
                    </a:cubicBezTo>
                    <a:cubicBezTo>
                      <a:pt x="280" y="446"/>
                      <a:pt x="279" y="446"/>
                      <a:pt x="279" y="447"/>
                    </a:cubicBezTo>
                    <a:close/>
                    <a:moveTo>
                      <a:pt x="309" y="572"/>
                    </a:moveTo>
                    <a:cubicBezTo>
                      <a:pt x="309" y="572"/>
                      <a:pt x="307" y="572"/>
                      <a:pt x="306" y="571"/>
                    </a:cubicBezTo>
                    <a:cubicBezTo>
                      <a:pt x="307" y="570"/>
                      <a:pt x="308" y="568"/>
                      <a:pt x="309" y="567"/>
                    </a:cubicBezTo>
                    <a:cubicBezTo>
                      <a:pt x="310" y="567"/>
                      <a:pt x="311" y="567"/>
                      <a:pt x="312" y="568"/>
                    </a:cubicBezTo>
                    <a:cubicBezTo>
                      <a:pt x="311" y="569"/>
                      <a:pt x="310" y="571"/>
                      <a:pt x="309" y="572"/>
                    </a:cubicBezTo>
                    <a:close/>
                    <a:moveTo>
                      <a:pt x="375" y="415"/>
                    </a:moveTo>
                    <a:cubicBezTo>
                      <a:pt x="372" y="415"/>
                      <a:pt x="370" y="415"/>
                      <a:pt x="367" y="414"/>
                    </a:cubicBezTo>
                    <a:cubicBezTo>
                      <a:pt x="365" y="413"/>
                      <a:pt x="364" y="411"/>
                      <a:pt x="366" y="409"/>
                    </a:cubicBezTo>
                    <a:cubicBezTo>
                      <a:pt x="369" y="406"/>
                      <a:pt x="373" y="407"/>
                      <a:pt x="376" y="410"/>
                    </a:cubicBezTo>
                    <a:cubicBezTo>
                      <a:pt x="376" y="411"/>
                      <a:pt x="376" y="415"/>
                      <a:pt x="375" y="415"/>
                    </a:cubicBezTo>
                    <a:close/>
                    <a:moveTo>
                      <a:pt x="390" y="204"/>
                    </a:moveTo>
                    <a:cubicBezTo>
                      <a:pt x="387" y="206"/>
                      <a:pt x="384" y="207"/>
                      <a:pt x="382" y="203"/>
                    </a:cubicBezTo>
                    <a:cubicBezTo>
                      <a:pt x="380" y="200"/>
                      <a:pt x="382" y="198"/>
                      <a:pt x="384" y="197"/>
                    </a:cubicBezTo>
                    <a:cubicBezTo>
                      <a:pt x="386" y="196"/>
                      <a:pt x="388" y="198"/>
                      <a:pt x="389" y="199"/>
                    </a:cubicBezTo>
                    <a:cubicBezTo>
                      <a:pt x="390" y="200"/>
                      <a:pt x="390" y="203"/>
                      <a:pt x="390" y="204"/>
                    </a:cubicBezTo>
                    <a:close/>
                    <a:moveTo>
                      <a:pt x="747" y="345"/>
                    </a:moveTo>
                    <a:cubicBezTo>
                      <a:pt x="747" y="344"/>
                      <a:pt x="746" y="343"/>
                      <a:pt x="746" y="343"/>
                    </a:cubicBezTo>
                    <a:cubicBezTo>
                      <a:pt x="747" y="342"/>
                      <a:pt x="748" y="341"/>
                      <a:pt x="750" y="341"/>
                    </a:cubicBezTo>
                    <a:cubicBezTo>
                      <a:pt x="750" y="341"/>
                      <a:pt x="751" y="342"/>
                      <a:pt x="751" y="343"/>
                    </a:cubicBezTo>
                    <a:cubicBezTo>
                      <a:pt x="750" y="343"/>
                      <a:pt x="748" y="344"/>
                      <a:pt x="747" y="345"/>
                    </a:cubicBezTo>
                    <a:close/>
                  </a:path>
                </a:pathLst>
              </a:cu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  <p:sp>
            <p:nvSpPr>
              <p:cNvPr id="44" name="Freeform 155"/>
              <p:cNvSpPr>
                <a:spLocks noEditPoints="1"/>
              </p:cNvSpPr>
              <p:nvPr>
                <p:custDataLst>
                  <p:tags r:id="rId34"/>
                </p:custDataLst>
              </p:nvPr>
            </p:nvSpPr>
            <p:spPr bwMode="auto">
              <a:xfrm flipV="1">
                <a:off x="6825" y="3172"/>
                <a:ext cx="164" cy="146"/>
              </a:xfrm>
              <a:custGeom>
                <a:gdLst>
                  <a:gd name="T0" fmla="*/ 770 w 795"/>
                  <a:gd name="T1" fmla="*/ 324 h 708"/>
                  <a:gd name="T2" fmla="*/ 612 w 795"/>
                  <a:gd name="T3" fmla="*/ 286 h 708"/>
                  <a:gd name="T4" fmla="*/ 522 w 795"/>
                  <a:gd name="T5" fmla="*/ 266 h 708"/>
                  <a:gd name="T6" fmla="*/ 464 w 795"/>
                  <a:gd name="T7" fmla="*/ 36 h 708"/>
                  <a:gd name="T8" fmla="*/ 441 w 795"/>
                  <a:gd name="T9" fmla="*/ 1 h 708"/>
                  <a:gd name="T10" fmla="*/ 414 w 795"/>
                  <a:gd name="T11" fmla="*/ 40 h 708"/>
                  <a:gd name="T12" fmla="*/ 303 w 795"/>
                  <a:gd name="T13" fmla="*/ 257 h 708"/>
                  <a:gd name="T14" fmla="*/ 188 w 795"/>
                  <a:gd name="T15" fmla="*/ 263 h 708"/>
                  <a:gd name="T16" fmla="*/ 41 w 795"/>
                  <a:gd name="T17" fmla="*/ 252 h 708"/>
                  <a:gd name="T18" fmla="*/ 21 w 795"/>
                  <a:gd name="T19" fmla="*/ 299 h 708"/>
                  <a:gd name="T20" fmla="*/ 181 w 795"/>
                  <a:gd name="T21" fmla="*/ 433 h 708"/>
                  <a:gd name="T22" fmla="*/ 122 w 795"/>
                  <a:gd name="T23" fmla="*/ 615 h 708"/>
                  <a:gd name="T24" fmla="*/ 126 w 795"/>
                  <a:gd name="T25" fmla="*/ 658 h 708"/>
                  <a:gd name="T26" fmla="*/ 239 w 795"/>
                  <a:gd name="T27" fmla="*/ 628 h 708"/>
                  <a:gd name="T28" fmla="*/ 373 w 795"/>
                  <a:gd name="T29" fmla="*/ 576 h 708"/>
                  <a:gd name="T30" fmla="*/ 579 w 795"/>
                  <a:gd name="T31" fmla="*/ 706 h 708"/>
                  <a:gd name="T32" fmla="*/ 602 w 795"/>
                  <a:gd name="T33" fmla="*/ 698 h 708"/>
                  <a:gd name="T34" fmla="*/ 593 w 795"/>
                  <a:gd name="T35" fmla="*/ 587 h 708"/>
                  <a:gd name="T36" fmla="*/ 578 w 795"/>
                  <a:gd name="T37" fmla="*/ 488 h 708"/>
                  <a:gd name="T38" fmla="*/ 677 w 795"/>
                  <a:gd name="T39" fmla="*/ 433 h 708"/>
                  <a:gd name="T40" fmla="*/ 787 w 795"/>
                  <a:gd name="T41" fmla="*/ 356 h 708"/>
                  <a:gd name="T42" fmla="*/ 111 w 795"/>
                  <a:gd name="T43" fmla="*/ 361 h 708"/>
                  <a:gd name="T44" fmla="*/ 111 w 795"/>
                  <a:gd name="T45" fmla="*/ 359 h 708"/>
                  <a:gd name="T46" fmla="*/ 111 w 795"/>
                  <a:gd name="T47" fmla="*/ 361 h 708"/>
                  <a:gd name="T48" fmla="*/ 175 w 795"/>
                  <a:gd name="T49" fmla="*/ 290 h 708"/>
                  <a:gd name="T50" fmla="*/ 180 w 795"/>
                  <a:gd name="T51" fmla="*/ 291 h 708"/>
                  <a:gd name="T52" fmla="*/ 143 w 795"/>
                  <a:gd name="T53" fmla="*/ 642 h 708"/>
                  <a:gd name="T54" fmla="*/ 141 w 795"/>
                  <a:gd name="T55" fmla="*/ 633 h 708"/>
                  <a:gd name="T56" fmla="*/ 143 w 795"/>
                  <a:gd name="T57" fmla="*/ 642 h 708"/>
                  <a:gd name="T58" fmla="*/ 164 w 795"/>
                  <a:gd name="T59" fmla="*/ 599 h 708"/>
                  <a:gd name="T60" fmla="*/ 159 w 795"/>
                  <a:gd name="T61" fmla="*/ 597 h 708"/>
                  <a:gd name="T62" fmla="*/ 173 w 795"/>
                  <a:gd name="T63" fmla="*/ 585 h 708"/>
                  <a:gd name="T64" fmla="*/ 185 w 795"/>
                  <a:gd name="T65" fmla="*/ 612 h 708"/>
                  <a:gd name="T66" fmla="*/ 184 w 795"/>
                  <a:gd name="T67" fmla="*/ 609 h 708"/>
                  <a:gd name="T68" fmla="*/ 185 w 795"/>
                  <a:gd name="T69" fmla="*/ 612 h 708"/>
                  <a:gd name="T70" fmla="*/ 184 w 795"/>
                  <a:gd name="T71" fmla="*/ 379 h 708"/>
                  <a:gd name="T72" fmla="*/ 189 w 795"/>
                  <a:gd name="T73" fmla="*/ 378 h 708"/>
                  <a:gd name="T74" fmla="*/ 210 w 795"/>
                  <a:gd name="T75" fmla="*/ 331 h 708"/>
                  <a:gd name="T76" fmla="*/ 193 w 795"/>
                  <a:gd name="T77" fmla="*/ 338 h 708"/>
                  <a:gd name="T78" fmla="*/ 195 w 795"/>
                  <a:gd name="T79" fmla="*/ 326 h 708"/>
                  <a:gd name="T80" fmla="*/ 210 w 795"/>
                  <a:gd name="T81" fmla="*/ 331 h 708"/>
                  <a:gd name="T82" fmla="*/ 225 w 795"/>
                  <a:gd name="T83" fmla="*/ 565 h 708"/>
                  <a:gd name="T84" fmla="*/ 231 w 795"/>
                  <a:gd name="T85" fmla="*/ 564 h 708"/>
                  <a:gd name="T86" fmla="*/ 235 w 795"/>
                  <a:gd name="T87" fmla="*/ 368 h 708"/>
                  <a:gd name="T88" fmla="*/ 234 w 795"/>
                  <a:gd name="T89" fmla="*/ 363 h 708"/>
                  <a:gd name="T90" fmla="*/ 235 w 795"/>
                  <a:gd name="T91" fmla="*/ 368 h 708"/>
                  <a:gd name="T92" fmla="*/ 243 w 795"/>
                  <a:gd name="T93" fmla="*/ 520 h 708"/>
                  <a:gd name="T94" fmla="*/ 249 w 795"/>
                  <a:gd name="T95" fmla="*/ 517 h 708"/>
                  <a:gd name="T96" fmla="*/ 278 w 795"/>
                  <a:gd name="T97" fmla="*/ 447 h 708"/>
                  <a:gd name="T98" fmla="*/ 278 w 795"/>
                  <a:gd name="T99" fmla="*/ 442 h 708"/>
                  <a:gd name="T100" fmla="*/ 278 w 795"/>
                  <a:gd name="T101" fmla="*/ 447 h 708"/>
                  <a:gd name="T102" fmla="*/ 306 w 795"/>
                  <a:gd name="T103" fmla="*/ 571 h 708"/>
                  <a:gd name="T104" fmla="*/ 311 w 795"/>
                  <a:gd name="T105" fmla="*/ 567 h 708"/>
                  <a:gd name="T106" fmla="*/ 375 w 795"/>
                  <a:gd name="T107" fmla="*/ 414 h 708"/>
                  <a:gd name="T108" fmla="*/ 365 w 795"/>
                  <a:gd name="T109" fmla="*/ 409 h 708"/>
                  <a:gd name="T110" fmla="*/ 375 w 795"/>
                  <a:gd name="T111" fmla="*/ 414 h 708"/>
                  <a:gd name="T112" fmla="*/ 381 w 795"/>
                  <a:gd name="T113" fmla="*/ 203 h 708"/>
                  <a:gd name="T114" fmla="*/ 389 w 795"/>
                  <a:gd name="T115" fmla="*/ 198 h 708"/>
                  <a:gd name="T116" fmla="*/ 747 w 795"/>
                  <a:gd name="T117" fmla="*/ 345 h 708"/>
                  <a:gd name="T118" fmla="*/ 749 w 795"/>
                  <a:gd name="T119" fmla="*/ 340 h 708"/>
                  <a:gd name="T120" fmla="*/ 747 w 795"/>
                  <a:gd name="T121" fmla="*/ 345 h 7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795" h="708">
                    <a:moveTo>
                      <a:pt x="786" y="335"/>
                    </a:moveTo>
                    <a:cubicBezTo>
                      <a:pt x="781" y="330"/>
                      <a:pt x="775" y="327"/>
                      <a:pt x="770" y="324"/>
                    </a:cubicBezTo>
                    <a:cubicBezTo>
                      <a:pt x="753" y="314"/>
                      <a:pt x="735" y="307"/>
                      <a:pt x="717" y="302"/>
                    </a:cubicBezTo>
                    <a:cubicBezTo>
                      <a:pt x="683" y="291"/>
                      <a:pt x="647" y="289"/>
                      <a:pt x="612" y="286"/>
                    </a:cubicBezTo>
                    <a:cubicBezTo>
                      <a:pt x="587" y="284"/>
                      <a:pt x="561" y="281"/>
                      <a:pt x="535" y="278"/>
                    </a:cubicBezTo>
                    <a:cubicBezTo>
                      <a:pt x="528" y="277"/>
                      <a:pt x="524" y="274"/>
                      <a:pt x="522" y="266"/>
                    </a:cubicBezTo>
                    <a:cubicBezTo>
                      <a:pt x="515" y="237"/>
                      <a:pt x="508" y="208"/>
                      <a:pt x="501" y="179"/>
                    </a:cubicBezTo>
                    <a:cubicBezTo>
                      <a:pt x="491" y="131"/>
                      <a:pt x="479" y="83"/>
                      <a:pt x="464" y="36"/>
                    </a:cubicBezTo>
                    <a:cubicBezTo>
                      <a:pt x="462" y="29"/>
                      <a:pt x="460" y="22"/>
                      <a:pt x="457" y="15"/>
                    </a:cubicBezTo>
                    <a:cubicBezTo>
                      <a:pt x="453" y="8"/>
                      <a:pt x="450" y="2"/>
                      <a:pt x="441" y="1"/>
                    </a:cubicBezTo>
                    <a:cubicBezTo>
                      <a:pt x="432" y="0"/>
                      <a:pt x="428" y="7"/>
                      <a:pt x="425" y="13"/>
                    </a:cubicBezTo>
                    <a:cubicBezTo>
                      <a:pt x="420" y="22"/>
                      <a:pt x="417" y="31"/>
                      <a:pt x="414" y="40"/>
                    </a:cubicBezTo>
                    <a:cubicBezTo>
                      <a:pt x="407" y="60"/>
                      <a:pt x="398" y="80"/>
                      <a:pt x="388" y="99"/>
                    </a:cubicBezTo>
                    <a:cubicBezTo>
                      <a:pt x="360" y="152"/>
                      <a:pt x="329" y="203"/>
                      <a:pt x="303" y="257"/>
                    </a:cubicBezTo>
                    <a:cubicBezTo>
                      <a:pt x="298" y="267"/>
                      <a:pt x="292" y="271"/>
                      <a:pt x="281" y="271"/>
                    </a:cubicBezTo>
                    <a:cubicBezTo>
                      <a:pt x="249" y="270"/>
                      <a:pt x="219" y="268"/>
                      <a:pt x="188" y="263"/>
                    </a:cubicBezTo>
                    <a:cubicBezTo>
                      <a:pt x="160" y="259"/>
                      <a:pt x="133" y="256"/>
                      <a:pt x="105" y="253"/>
                    </a:cubicBezTo>
                    <a:cubicBezTo>
                      <a:pt x="84" y="250"/>
                      <a:pt x="62" y="250"/>
                      <a:pt x="41" y="252"/>
                    </a:cubicBezTo>
                    <a:cubicBezTo>
                      <a:pt x="28" y="254"/>
                      <a:pt x="10" y="252"/>
                      <a:pt x="5" y="267"/>
                    </a:cubicBezTo>
                    <a:cubicBezTo>
                      <a:pt x="0" y="280"/>
                      <a:pt x="12" y="290"/>
                      <a:pt x="21" y="299"/>
                    </a:cubicBezTo>
                    <a:cubicBezTo>
                      <a:pt x="36" y="315"/>
                      <a:pt x="51" y="330"/>
                      <a:pt x="67" y="344"/>
                    </a:cubicBezTo>
                    <a:cubicBezTo>
                      <a:pt x="105" y="374"/>
                      <a:pt x="143" y="403"/>
                      <a:pt x="181" y="433"/>
                    </a:cubicBezTo>
                    <a:cubicBezTo>
                      <a:pt x="195" y="444"/>
                      <a:pt x="196" y="446"/>
                      <a:pt x="188" y="462"/>
                    </a:cubicBezTo>
                    <a:cubicBezTo>
                      <a:pt x="164" y="512"/>
                      <a:pt x="143" y="563"/>
                      <a:pt x="122" y="615"/>
                    </a:cubicBezTo>
                    <a:cubicBezTo>
                      <a:pt x="119" y="623"/>
                      <a:pt x="116" y="631"/>
                      <a:pt x="113" y="639"/>
                    </a:cubicBezTo>
                    <a:cubicBezTo>
                      <a:pt x="110" y="649"/>
                      <a:pt x="115" y="656"/>
                      <a:pt x="126" y="658"/>
                    </a:cubicBezTo>
                    <a:cubicBezTo>
                      <a:pt x="138" y="660"/>
                      <a:pt x="151" y="658"/>
                      <a:pt x="164" y="656"/>
                    </a:cubicBezTo>
                    <a:cubicBezTo>
                      <a:pt x="190" y="651"/>
                      <a:pt x="215" y="641"/>
                      <a:pt x="239" y="628"/>
                    </a:cubicBezTo>
                    <a:cubicBezTo>
                      <a:pt x="274" y="610"/>
                      <a:pt x="309" y="592"/>
                      <a:pt x="344" y="574"/>
                    </a:cubicBezTo>
                    <a:cubicBezTo>
                      <a:pt x="355" y="569"/>
                      <a:pt x="364" y="567"/>
                      <a:pt x="373" y="576"/>
                    </a:cubicBezTo>
                    <a:cubicBezTo>
                      <a:pt x="425" y="622"/>
                      <a:pt x="487" y="652"/>
                      <a:pt x="544" y="690"/>
                    </a:cubicBezTo>
                    <a:cubicBezTo>
                      <a:pt x="554" y="697"/>
                      <a:pt x="567" y="701"/>
                      <a:pt x="579" y="706"/>
                    </a:cubicBezTo>
                    <a:cubicBezTo>
                      <a:pt x="582" y="708"/>
                      <a:pt x="587" y="708"/>
                      <a:pt x="591" y="708"/>
                    </a:cubicBezTo>
                    <a:cubicBezTo>
                      <a:pt x="597" y="708"/>
                      <a:pt x="602" y="704"/>
                      <a:pt x="602" y="698"/>
                    </a:cubicBezTo>
                    <a:cubicBezTo>
                      <a:pt x="603" y="693"/>
                      <a:pt x="603" y="688"/>
                      <a:pt x="602" y="682"/>
                    </a:cubicBezTo>
                    <a:cubicBezTo>
                      <a:pt x="596" y="651"/>
                      <a:pt x="596" y="619"/>
                      <a:pt x="593" y="587"/>
                    </a:cubicBezTo>
                    <a:cubicBezTo>
                      <a:pt x="591" y="562"/>
                      <a:pt x="586" y="538"/>
                      <a:pt x="583" y="514"/>
                    </a:cubicBezTo>
                    <a:cubicBezTo>
                      <a:pt x="581" y="505"/>
                      <a:pt x="580" y="497"/>
                      <a:pt x="578" y="488"/>
                    </a:cubicBezTo>
                    <a:cubicBezTo>
                      <a:pt x="576" y="481"/>
                      <a:pt x="579" y="476"/>
                      <a:pt x="586" y="473"/>
                    </a:cubicBezTo>
                    <a:cubicBezTo>
                      <a:pt x="616" y="460"/>
                      <a:pt x="647" y="446"/>
                      <a:pt x="677" y="433"/>
                    </a:cubicBezTo>
                    <a:cubicBezTo>
                      <a:pt x="703" y="421"/>
                      <a:pt x="728" y="407"/>
                      <a:pt x="751" y="388"/>
                    </a:cubicBezTo>
                    <a:cubicBezTo>
                      <a:pt x="763" y="378"/>
                      <a:pt x="775" y="367"/>
                      <a:pt x="787" y="356"/>
                    </a:cubicBezTo>
                    <a:cubicBezTo>
                      <a:pt x="795" y="349"/>
                      <a:pt x="794" y="342"/>
                      <a:pt x="786" y="335"/>
                    </a:cubicBezTo>
                    <a:close/>
                    <a:moveTo>
                      <a:pt x="111" y="361"/>
                    </a:moveTo>
                    <a:cubicBezTo>
                      <a:pt x="109" y="360"/>
                      <a:pt x="108" y="358"/>
                      <a:pt x="107" y="357"/>
                    </a:cubicBezTo>
                    <a:cubicBezTo>
                      <a:pt x="108" y="357"/>
                      <a:pt x="110" y="358"/>
                      <a:pt x="111" y="359"/>
                    </a:cubicBezTo>
                    <a:cubicBezTo>
                      <a:pt x="113" y="359"/>
                      <a:pt x="114" y="361"/>
                      <a:pt x="115" y="363"/>
                    </a:cubicBezTo>
                    <a:cubicBezTo>
                      <a:pt x="113" y="362"/>
                      <a:pt x="112" y="362"/>
                      <a:pt x="111" y="361"/>
                    </a:cubicBezTo>
                    <a:close/>
                    <a:moveTo>
                      <a:pt x="176" y="292"/>
                    </a:moveTo>
                    <a:cubicBezTo>
                      <a:pt x="175" y="291"/>
                      <a:pt x="175" y="290"/>
                      <a:pt x="175" y="290"/>
                    </a:cubicBezTo>
                    <a:cubicBezTo>
                      <a:pt x="176" y="287"/>
                      <a:pt x="177" y="287"/>
                      <a:pt x="179" y="289"/>
                    </a:cubicBezTo>
                    <a:cubicBezTo>
                      <a:pt x="180" y="289"/>
                      <a:pt x="180" y="290"/>
                      <a:pt x="180" y="291"/>
                    </a:cubicBezTo>
                    <a:cubicBezTo>
                      <a:pt x="179" y="291"/>
                      <a:pt x="177" y="291"/>
                      <a:pt x="176" y="292"/>
                    </a:cubicBezTo>
                    <a:close/>
                    <a:moveTo>
                      <a:pt x="143" y="642"/>
                    </a:moveTo>
                    <a:cubicBezTo>
                      <a:pt x="140" y="643"/>
                      <a:pt x="138" y="641"/>
                      <a:pt x="138" y="639"/>
                    </a:cubicBezTo>
                    <a:cubicBezTo>
                      <a:pt x="138" y="637"/>
                      <a:pt x="140" y="635"/>
                      <a:pt x="141" y="633"/>
                    </a:cubicBezTo>
                    <a:cubicBezTo>
                      <a:pt x="144" y="633"/>
                      <a:pt x="146" y="634"/>
                      <a:pt x="145" y="636"/>
                    </a:cubicBezTo>
                    <a:cubicBezTo>
                      <a:pt x="145" y="638"/>
                      <a:pt x="144" y="641"/>
                      <a:pt x="143" y="642"/>
                    </a:cubicBezTo>
                    <a:close/>
                    <a:moveTo>
                      <a:pt x="174" y="587"/>
                    </a:moveTo>
                    <a:cubicBezTo>
                      <a:pt x="170" y="591"/>
                      <a:pt x="167" y="595"/>
                      <a:pt x="164" y="599"/>
                    </a:cubicBezTo>
                    <a:cubicBezTo>
                      <a:pt x="163" y="600"/>
                      <a:pt x="162" y="600"/>
                      <a:pt x="161" y="599"/>
                    </a:cubicBezTo>
                    <a:cubicBezTo>
                      <a:pt x="160" y="599"/>
                      <a:pt x="159" y="597"/>
                      <a:pt x="159" y="597"/>
                    </a:cubicBezTo>
                    <a:cubicBezTo>
                      <a:pt x="161" y="592"/>
                      <a:pt x="164" y="587"/>
                      <a:pt x="166" y="583"/>
                    </a:cubicBezTo>
                    <a:cubicBezTo>
                      <a:pt x="169" y="584"/>
                      <a:pt x="171" y="584"/>
                      <a:pt x="173" y="585"/>
                    </a:cubicBezTo>
                    <a:cubicBezTo>
                      <a:pt x="174" y="585"/>
                      <a:pt x="174" y="587"/>
                      <a:pt x="174" y="587"/>
                    </a:cubicBezTo>
                    <a:close/>
                    <a:moveTo>
                      <a:pt x="185" y="612"/>
                    </a:moveTo>
                    <a:cubicBezTo>
                      <a:pt x="184" y="612"/>
                      <a:pt x="183" y="611"/>
                      <a:pt x="183" y="611"/>
                    </a:cubicBezTo>
                    <a:cubicBezTo>
                      <a:pt x="183" y="610"/>
                      <a:pt x="184" y="609"/>
                      <a:pt x="184" y="609"/>
                    </a:cubicBezTo>
                    <a:cubicBezTo>
                      <a:pt x="185" y="608"/>
                      <a:pt x="186" y="609"/>
                      <a:pt x="186" y="610"/>
                    </a:cubicBezTo>
                    <a:cubicBezTo>
                      <a:pt x="186" y="610"/>
                      <a:pt x="185" y="611"/>
                      <a:pt x="185" y="612"/>
                    </a:cubicBezTo>
                    <a:close/>
                    <a:moveTo>
                      <a:pt x="187" y="380"/>
                    </a:moveTo>
                    <a:cubicBezTo>
                      <a:pt x="186" y="380"/>
                      <a:pt x="185" y="380"/>
                      <a:pt x="184" y="379"/>
                    </a:cubicBezTo>
                    <a:cubicBezTo>
                      <a:pt x="182" y="376"/>
                      <a:pt x="183" y="375"/>
                      <a:pt x="186" y="376"/>
                    </a:cubicBezTo>
                    <a:cubicBezTo>
                      <a:pt x="187" y="376"/>
                      <a:pt x="188" y="377"/>
                      <a:pt x="189" y="378"/>
                    </a:cubicBezTo>
                    <a:cubicBezTo>
                      <a:pt x="188" y="378"/>
                      <a:pt x="187" y="380"/>
                      <a:pt x="187" y="380"/>
                    </a:cubicBezTo>
                    <a:close/>
                    <a:moveTo>
                      <a:pt x="210" y="331"/>
                    </a:moveTo>
                    <a:cubicBezTo>
                      <a:pt x="210" y="331"/>
                      <a:pt x="210" y="331"/>
                      <a:pt x="209" y="331"/>
                    </a:cubicBezTo>
                    <a:cubicBezTo>
                      <a:pt x="205" y="336"/>
                      <a:pt x="200" y="339"/>
                      <a:pt x="193" y="338"/>
                    </a:cubicBezTo>
                    <a:cubicBezTo>
                      <a:pt x="188" y="336"/>
                      <a:pt x="181" y="329"/>
                      <a:pt x="184" y="327"/>
                    </a:cubicBezTo>
                    <a:cubicBezTo>
                      <a:pt x="187" y="324"/>
                      <a:pt x="191" y="324"/>
                      <a:pt x="195" y="326"/>
                    </a:cubicBezTo>
                    <a:cubicBezTo>
                      <a:pt x="200" y="327"/>
                      <a:pt x="205" y="329"/>
                      <a:pt x="210" y="331"/>
                    </a:cubicBezTo>
                    <a:cubicBezTo>
                      <a:pt x="210" y="331"/>
                      <a:pt x="210" y="331"/>
                      <a:pt x="210" y="331"/>
                    </a:cubicBezTo>
                    <a:close/>
                    <a:moveTo>
                      <a:pt x="230" y="566"/>
                    </a:moveTo>
                    <a:cubicBezTo>
                      <a:pt x="228" y="566"/>
                      <a:pt x="227" y="566"/>
                      <a:pt x="225" y="565"/>
                    </a:cubicBezTo>
                    <a:cubicBezTo>
                      <a:pt x="226" y="565"/>
                      <a:pt x="226" y="564"/>
                      <a:pt x="226" y="563"/>
                    </a:cubicBezTo>
                    <a:cubicBezTo>
                      <a:pt x="228" y="563"/>
                      <a:pt x="230" y="564"/>
                      <a:pt x="231" y="564"/>
                    </a:cubicBezTo>
                    <a:cubicBezTo>
                      <a:pt x="231" y="565"/>
                      <a:pt x="231" y="566"/>
                      <a:pt x="230" y="566"/>
                    </a:cubicBezTo>
                    <a:close/>
                    <a:moveTo>
                      <a:pt x="235" y="368"/>
                    </a:moveTo>
                    <a:cubicBezTo>
                      <a:pt x="234" y="368"/>
                      <a:pt x="233" y="368"/>
                      <a:pt x="232" y="368"/>
                    </a:cubicBezTo>
                    <a:cubicBezTo>
                      <a:pt x="233" y="366"/>
                      <a:pt x="234" y="365"/>
                      <a:pt x="234" y="363"/>
                    </a:cubicBezTo>
                    <a:cubicBezTo>
                      <a:pt x="236" y="363"/>
                      <a:pt x="237" y="364"/>
                      <a:pt x="238" y="364"/>
                    </a:cubicBezTo>
                    <a:cubicBezTo>
                      <a:pt x="237" y="366"/>
                      <a:pt x="236" y="367"/>
                      <a:pt x="235" y="368"/>
                    </a:cubicBezTo>
                    <a:close/>
                    <a:moveTo>
                      <a:pt x="250" y="523"/>
                    </a:moveTo>
                    <a:cubicBezTo>
                      <a:pt x="247" y="525"/>
                      <a:pt x="245" y="523"/>
                      <a:pt x="243" y="520"/>
                    </a:cubicBezTo>
                    <a:cubicBezTo>
                      <a:pt x="243" y="519"/>
                      <a:pt x="241" y="516"/>
                      <a:pt x="242" y="515"/>
                    </a:cubicBezTo>
                    <a:cubicBezTo>
                      <a:pt x="245" y="513"/>
                      <a:pt x="247" y="515"/>
                      <a:pt x="249" y="517"/>
                    </a:cubicBezTo>
                    <a:cubicBezTo>
                      <a:pt x="250" y="519"/>
                      <a:pt x="250" y="522"/>
                      <a:pt x="250" y="523"/>
                    </a:cubicBezTo>
                    <a:close/>
                    <a:moveTo>
                      <a:pt x="278" y="447"/>
                    </a:moveTo>
                    <a:cubicBezTo>
                      <a:pt x="277" y="446"/>
                      <a:pt x="276" y="446"/>
                      <a:pt x="276" y="445"/>
                    </a:cubicBezTo>
                    <a:cubicBezTo>
                      <a:pt x="275" y="442"/>
                      <a:pt x="276" y="441"/>
                      <a:pt x="278" y="442"/>
                    </a:cubicBezTo>
                    <a:cubicBezTo>
                      <a:pt x="279" y="443"/>
                      <a:pt x="280" y="444"/>
                      <a:pt x="280" y="445"/>
                    </a:cubicBezTo>
                    <a:cubicBezTo>
                      <a:pt x="280" y="445"/>
                      <a:pt x="279" y="446"/>
                      <a:pt x="278" y="447"/>
                    </a:cubicBezTo>
                    <a:close/>
                    <a:moveTo>
                      <a:pt x="308" y="571"/>
                    </a:moveTo>
                    <a:cubicBezTo>
                      <a:pt x="308" y="572"/>
                      <a:pt x="307" y="571"/>
                      <a:pt x="306" y="571"/>
                    </a:cubicBezTo>
                    <a:cubicBezTo>
                      <a:pt x="307" y="569"/>
                      <a:pt x="308" y="568"/>
                      <a:pt x="309" y="566"/>
                    </a:cubicBezTo>
                    <a:cubicBezTo>
                      <a:pt x="310" y="567"/>
                      <a:pt x="310" y="567"/>
                      <a:pt x="311" y="567"/>
                    </a:cubicBezTo>
                    <a:cubicBezTo>
                      <a:pt x="310" y="569"/>
                      <a:pt x="310" y="570"/>
                      <a:pt x="308" y="571"/>
                    </a:cubicBezTo>
                    <a:close/>
                    <a:moveTo>
                      <a:pt x="375" y="414"/>
                    </a:moveTo>
                    <a:cubicBezTo>
                      <a:pt x="372" y="414"/>
                      <a:pt x="369" y="414"/>
                      <a:pt x="366" y="414"/>
                    </a:cubicBezTo>
                    <a:cubicBezTo>
                      <a:pt x="364" y="413"/>
                      <a:pt x="364" y="411"/>
                      <a:pt x="365" y="409"/>
                    </a:cubicBezTo>
                    <a:cubicBezTo>
                      <a:pt x="369" y="406"/>
                      <a:pt x="373" y="406"/>
                      <a:pt x="375" y="410"/>
                    </a:cubicBezTo>
                    <a:cubicBezTo>
                      <a:pt x="376" y="411"/>
                      <a:pt x="375" y="414"/>
                      <a:pt x="375" y="414"/>
                    </a:cubicBezTo>
                    <a:close/>
                    <a:moveTo>
                      <a:pt x="389" y="203"/>
                    </a:moveTo>
                    <a:cubicBezTo>
                      <a:pt x="387" y="206"/>
                      <a:pt x="384" y="206"/>
                      <a:pt x="381" y="203"/>
                    </a:cubicBezTo>
                    <a:cubicBezTo>
                      <a:pt x="380" y="200"/>
                      <a:pt x="381" y="197"/>
                      <a:pt x="384" y="196"/>
                    </a:cubicBezTo>
                    <a:cubicBezTo>
                      <a:pt x="385" y="196"/>
                      <a:pt x="388" y="197"/>
                      <a:pt x="389" y="198"/>
                    </a:cubicBezTo>
                    <a:cubicBezTo>
                      <a:pt x="390" y="199"/>
                      <a:pt x="390" y="202"/>
                      <a:pt x="389" y="203"/>
                    </a:cubicBezTo>
                    <a:close/>
                    <a:moveTo>
                      <a:pt x="747" y="345"/>
                    </a:moveTo>
                    <a:cubicBezTo>
                      <a:pt x="746" y="344"/>
                      <a:pt x="746" y="343"/>
                      <a:pt x="745" y="342"/>
                    </a:cubicBezTo>
                    <a:cubicBezTo>
                      <a:pt x="747" y="341"/>
                      <a:pt x="748" y="341"/>
                      <a:pt x="749" y="340"/>
                    </a:cubicBezTo>
                    <a:cubicBezTo>
                      <a:pt x="750" y="340"/>
                      <a:pt x="750" y="341"/>
                      <a:pt x="751" y="342"/>
                    </a:cubicBezTo>
                    <a:cubicBezTo>
                      <a:pt x="749" y="343"/>
                      <a:pt x="748" y="344"/>
                      <a:pt x="747" y="345"/>
                    </a:cubicBezTo>
                    <a:close/>
                  </a:path>
                </a:pathLst>
              </a:cu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dk1"/>
                  </a:solidFill>
                  <a:latin typeface="幼圆" charset="0"/>
                  <a:ea typeface="幼圆" charset="0"/>
                </a:endParaRPr>
              </a:p>
            </p:txBody>
          </p:sp>
        </p:grpSp>
      </p:grpSp>
    </p:spTree>
    <p:custDataLst>
      <p:tags r:id="rId3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839450" y="5789295"/>
            <a:ext cx="1235710" cy="1068705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18415" y="5976620"/>
            <a:ext cx="2155825" cy="881380"/>
          </a:xfrm>
          <a:prstGeom prst="rect">
            <a:avLst/>
          </a:prstGeom>
        </p:spPr>
      </p:pic>
      <p:cxnSp>
        <p:nvCxnSpPr>
          <p:cNvPr id="3" name="直接连接符 2" title=""/>
          <p:cNvCxnSpPr/>
          <p:nvPr>
            <p:custDataLst>
              <p:tags r:id="rId6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7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乐喵体W" panose="00020600040101010101" pitchFamily="18" charset="-122"/>
                <a:ea typeface="汉仪乐喵体W" panose="00020600040101010101" pitchFamily="18" charset="-122"/>
                <a:sym typeface="微软雅黑" panose="020b0503020204020204" charset="-122"/>
              </a:rPr>
              <a:t>事实论据</a:t>
            </a:r>
            <a:endParaRPr lang="zh-CN" err="1">
              <a:solidFill>
                <a:schemeClr val="dk1"/>
              </a:solidFill>
              <a:latin typeface="汉仪乐喵体W" panose="00020600040101010101" pitchFamily="18" charset="-122"/>
              <a:ea typeface="汉仪乐喵体W" panose="00020600040101010101" pitchFamily="18" charset="-122"/>
              <a:sym typeface="微软雅黑" panose="020b050302020402020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8"/>
            </p:custDataLst>
          </p:nvPr>
        </p:nvSpPr>
        <p:spPr>
          <a:xfrm>
            <a:off x="1303358" y="2258594"/>
            <a:ext cx="2913486" cy="2566336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幼圆" charset="0"/>
                <a:ea typeface="幼圆" charset="0"/>
                <a:cs typeface="幼圆" charset="0"/>
                <a:sym typeface="+mn-ea"/>
              </a:rPr>
              <a:t>例子4：在国际关系中，各国之间的冲突在所难免。比如，在20世纪80年代，美国和苏联之间的冷战紧张局势，双方通过对话与协商，最终实现了冷战的结束，避免了世界陷入战争。</a:t>
            </a:r>
            <a:endParaRPr lang="zh-CN" altLang="en-US" sz="1400" spc="150">
              <a:solidFill>
                <a:schemeClr val="dk1">
                  <a:lumMod val="85000"/>
                  <a:lumOff val="15000"/>
                </a:schemeClr>
              </a:solidFill>
              <a:uFillTx/>
              <a:latin typeface="幼圆" charset="0"/>
              <a:ea typeface="幼圆" charset="0"/>
              <a:cs typeface="幼圆" charset="0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9"/>
            </p:custDataLst>
          </p:nvPr>
        </p:nvSpPr>
        <p:spPr>
          <a:xfrm>
            <a:off x="4639934" y="2258594"/>
            <a:ext cx="2913486" cy="2566336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幼圆" charset="0"/>
                <a:ea typeface="幼圆" charset="0"/>
                <a:cs typeface="幼圆" charset="0"/>
                <a:sym typeface="+mn-ea"/>
              </a:rPr>
              <a:t>例子5：在企业竞争中，不同企业之间的利益冲突时常发生。比如，在互联网行业，阿里巴巴和腾讯两大巨头在多个领域展开竞争。双方通过不断创新和提升服务质量，最终实现了市场共存，为消费者提供了更多选择。</a:t>
            </a:r>
            <a:endParaRPr lang="zh-CN" altLang="en-US" sz="1400" spc="150">
              <a:solidFill>
                <a:schemeClr val="dk1">
                  <a:lumMod val="85000"/>
                  <a:lumOff val="15000"/>
                </a:schemeClr>
              </a:solidFill>
              <a:uFillTx/>
              <a:latin typeface="幼圆" charset="0"/>
              <a:ea typeface="幼圆" charset="0"/>
              <a:cs typeface="幼圆" charset="0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10"/>
            </p:custDataLst>
          </p:nvPr>
        </p:nvSpPr>
        <p:spPr>
          <a:xfrm>
            <a:off x="7976510" y="2258594"/>
            <a:ext cx="2913486" cy="2566336"/>
          </a:xfrm>
          <a:prstGeom prst="rect">
            <a:avLst/>
          </a:prstGeom>
          <a:noFill/>
        </p:spPr>
        <p:txBody>
          <a:bodyPr wrap="square" rtlCol="0" anchor="b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幼圆" charset="0"/>
                <a:ea typeface="幼圆" charset="0"/>
                <a:cs typeface="幼圆" charset="0"/>
                <a:sym typeface="+mn-ea"/>
              </a:rPr>
              <a:t>例子6：在医学领域，新药物或治疗方法的研发过程中，科学家和医生之间可能会出现意见不合。例如，艾滋病病毒的联合疗法在最初提出时，遭到了一些专家的质疑。但是，通过临床试验和数据的支持，这种疗法最终被证明是有效的，极大地提高了艾滋病患者的生存率。</a:t>
            </a:r>
            <a:endParaRPr lang="zh-CN" altLang="en-US" sz="1400" spc="150">
              <a:solidFill>
                <a:schemeClr val="dk1">
                  <a:lumMod val="85000"/>
                  <a:lumOff val="15000"/>
                </a:schemeClr>
              </a:solidFill>
              <a:uFillTx/>
              <a:latin typeface="幼圆" charset="0"/>
              <a:ea typeface="幼圆" charset="0"/>
              <a:cs typeface="幼圆" charset="0"/>
              <a:sym typeface="+mn-ea"/>
            </a:endParaRPr>
          </a:p>
        </p:txBody>
      </p:sp>
      <p:sp>
        <p:nvSpPr>
          <p:cNvPr id="23" name="燕尾形 22" title=""/>
          <p:cNvSpPr/>
          <p:nvPr>
            <p:custDataLst>
              <p:tags r:id="rId11"/>
            </p:custDataLst>
          </p:nvPr>
        </p:nvSpPr>
        <p:spPr>
          <a:xfrm>
            <a:off x="1873920" y="5085293"/>
            <a:ext cx="1772365" cy="429192"/>
          </a:xfrm>
          <a:prstGeom prst="chevron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/>
                </a:solidFill>
                <a:latin typeface="幼圆" charset="0"/>
                <a:ea typeface="幼圆" charset="0"/>
              </a:rPr>
              <a:t>1</a:t>
            </a:r>
            <a:endParaRPr lang="en-US" altLang="zh-CN" sz="2000" b="1">
              <a:solidFill>
                <a:schemeClr val="lt1"/>
              </a:solidFill>
              <a:latin typeface="幼圆" charset="0"/>
              <a:ea typeface="幼圆" charset="0"/>
            </a:endParaRPr>
          </a:p>
        </p:txBody>
      </p:sp>
      <p:sp>
        <p:nvSpPr>
          <p:cNvPr id="24" name="燕尾形 23" title=""/>
          <p:cNvSpPr/>
          <p:nvPr>
            <p:custDataLst>
              <p:tags r:id="rId12"/>
            </p:custDataLst>
          </p:nvPr>
        </p:nvSpPr>
        <p:spPr>
          <a:xfrm>
            <a:off x="5211173" y="5084615"/>
            <a:ext cx="1772365" cy="429192"/>
          </a:xfrm>
          <a:prstGeom prst="chevron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/>
                </a:solidFill>
                <a:latin typeface="幼圆" charset="0"/>
                <a:ea typeface="幼圆" charset="0"/>
              </a:rPr>
              <a:t>2</a:t>
            </a:r>
            <a:endParaRPr lang="en-US" altLang="zh-CN" sz="2000" b="1">
              <a:solidFill>
                <a:schemeClr val="lt1"/>
              </a:solidFill>
              <a:latin typeface="幼圆" charset="0"/>
              <a:ea typeface="幼圆" charset="0"/>
            </a:endParaRPr>
          </a:p>
        </p:txBody>
      </p:sp>
      <p:sp>
        <p:nvSpPr>
          <p:cNvPr id="11" name="燕尾形 10" title=""/>
          <p:cNvSpPr/>
          <p:nvPr>
            <p:custDataLst>
              <p:tags r:id="rId13"/>
            </p:custDataLst>
          </p:nvPr>
        </p:nvSpPr>
        <p:spPr>
          <a:xfrm>
            <a:off x="8546393" y="5084615"/>
            <a:ext cx="1772365" cy="429192"/>
          </a:xfrm>
          <a:prstGeom prst="chevron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/>
                </a:solidFill>
                <a:latin typeface="幼圆" charset="0"/>
                <a:ea typeface="幼圆" charset="0"/>
              </a:rPr>
              <a:t>3</a:t>
            </a:r>
            <a:endParaRPr lang="en-US" altLang="zh-CN" sz="2000" b="1">
              <a:solidFill>
                <a:schemeClr val="lt1"/>
              </a:solidFill>
              <a:latin typeface="幼圆" charset="0"/>
              <a:ea typeface="幼圆" charset="0"/>
            </a:endParaRPr>
          </a:p>
        </p:txBody>
      </p:sp>
      <p:sp>
        <p:nvSpPr>
          <p:cNvPr id="12" name="燕尾形 11" title=""/>
          <p:cNvSpPr/>
          <p:nvPr>
            <p:custDataLst>
              <p:tags r:id="rId14"/>
            </p:custDataLst>
          </p:nvPr>
        </p:nvSpPr>
        <p:spPr>
          <a:xfrm>
            <a:off x="3542547" y="5084615"/>
            <a:ext cx="1772365" cy="429192"/>
          </a:xfrm>
          <a:prstGeom prst="chevron">
            <a:avLst/>
          </a:prstGeom>
          <a:solidFill>
            <a:schemeClr val="lt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 sz="2000" b="1">
              <a:solidFill>
                <a:schemeClr val="lt1"/>
              </a:solidFill>
              <a:latin typeface="幼圆" charset="0"/>
              <a:ea typeface="幼圆" charset="0"/>
            </a:endParaRPr>
          </a:p>
        </p:txBody>
      </p:sp>
      <p:sp>
        <p:nvSpPr>
          <p:cNvPr id="13" name="燕尾形 12" title=""/>
          <p:cNvSpPr/>
          <p:nvPr>
            <p:custDataLst>
              <p:tags r:id="rId15"/>
            </p:custDataLst>
          </p:nvPr>
        </p:nvSpPr>
        <p:spPr>
          <a:xfrm>
            <a:off x="6879800" y="5084615"/>
            <a:ext cx="1772365" cy="429192"/>
          </a:xfrm>
          <a:prstGeom prst="chevron">
            <a:avLst/>
          </a:prstGeom>
          <a:solidFill>
            <a:schemeClr val="lt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 sz="2000" b="1">
              <a:solidFill>
                <a:schemeClr val="lt1"/>
              </a:solidFill>
              <a:latin typeface="幼圆" charset="0"/>
              <a:ea typeface="幼圆" charset="0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flipH="1">
            <a:off x="12217400" y="123571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839450" y="5789295"/>
            <a:ext cx="1235710" cy="1068705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18415" y="5976620"/>
            <a:ext cx="2155825" cy="881380"/>
          </a:xfrm>
          <a:prstGeom prst="rect">
            <a:avLst/>
          </a:prstGeom>
        </p:spPr>
      </p:pic>
      <p:cxnSp>
        <p:nvCxnSpPr>
          <p:cNvPr id="3" name="直接连接符 2" title=""/>
          <p:cNvCxnSpPr/>
          <p:nvPr>
            <p:custDataLst>
              <p:tags r:id="rId6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7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乐喵体W" panose="00020600040101010101" pitchFamily="18" charset="-122"/>
                <a:ea typeface="汉仪乐喵体W" panose="00020600040101010101" pitchFamily="18" charset="-122"/>
                <a:sym typeface="微软雅黑" panose="020b0503020204020204" charset="-122"/>
              </a:rPr>
              <a:t>事实论据</a:t>
            </a:r>
            <a:endParaRPr lang="zh-CN" err="1">
              <a:solidFill>
                <a:schemeClr val="dk1"/>
              </a:solidFill>
              <a:latin typeface="汉仪乐喵体W" panose="00020600040101010101" pitchFamily="18" charset="-122"/>
              <a:ea typeface="汉仪乐喵体W" panose="00020600040101010101" pitchFamily="18" charset="-122"/>
              <a:sym typeface="微软雅黑" panose="020b0503020204020204" charset="-122"/>
            </a:endParaRPr>
          </a:p>
        </p:txBody>
      </p:sp>
      <p:sp>
        <p:nvSpPr>
          <p:cNvPr id="2" name="矩形 1" title=""/>
          <p:cNvSpPr/>
          <p:nvPr>
            <p:custDataLst>
              <p:tags r:id="rId8"/>
            </p:custDataLst>
          </p:nvPr>
        </p:nvSpPr>
        <p:spPr>
          <a:xfrm>
            <a:off x="1626212" y="1496376"/>
            <a:ext cx="8915978" cy="4779137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幼圆" charset="0"/>
              <a:ea typeface="幼圆" charset="0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9"/>
            </p:custDataLst>
          </p:nvPr>
        </p:nvCxnSpPr>
        <p:spPr>
          <a:xfrm>
            <a:off x="1772264" y="1218995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10"/>
            </p:custDataLst>
          </p:nvPr>
        </p:nvCxnSpPr>
        <p:spPr>
          <a:xfrm>
            <a:off x="1626210" y="128778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11"/>
            </p:custDataLst>
          </p:nvPr>
        </p:nvCxnSpPr>
        <p:spPr>
          <a:xfrm>
            <a:off x="10166179" y="608516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2"/>
            </p:custDataLst>
          </p:nvPr>
        </p:nvCxnSpPr>
        <p:spPr>
          <a:xfrm>
            <a:off x="10020125" y="6153960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6" title=""/>
          <p:cNvSpPr txBox="1"/>
          <p:nvPr>
            <p:custDataLst>
              <p:tags r:id="rId13"/>
            </p:custDataLst>
          </p:nvPr>
        </p:nvSpPr>
        <p:spPr>
          <a:xfrm>
            <a:off x="1892883" y="1731304"/>
            <a:ext cx="8382634" cy="4309278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charset="0"/>
                <a:ea typeface="幼圆" charset="0"/>
                <a:cs typeface="幼圆" charset="0"/>
              </a:rPr>
              <a:t>例子7：孟子曾提出“舍生取义”的观点，强调在面临道德冲突时，应坚守正义。如古代的忠臣义士，如岳飞、文天祥等，他们在面对国家利益和个人生命的冲突时，选择了舍生取义，为后世树立了榜样。
例子8：马丁 路德 金在民权运动中，坚守平等、正义的价值观，勇敢地面对种族歧视和冲突，为黑人争取了平等权利，成为美国历史上的杰出人物。
例子9：在文学领域，作家的作品常常引发社会和文化的冲突。例如，马克 吐温的《哈克贝利 费恩历险记》在出版时因其对种族问题的直白描写而引起争议。然而，这部作品也被誉为美国文学的经典之作，因为它促进了人们对种族平等和自由的深入思考。
例子10：在家庭关系中，夫妻之间的沟通至关重要。如电影《当幸福来敲门》中的主人公，通过积极的沟通，化解了与妻子的矛盾，最终实现了家庭和谐。</a:t>
            </a:r>
            <a:endParaRPr lang="zh-CN" altLang="en-US" sz="18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幼圆" charset="0"/>
              <a:ea typeface="幼圆" charset="0"/>
              <a:cs typeface="幼圆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https://d.book118.com/775131012240011114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  <p:tag name="PA" val="v5.2.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  <p:tag name="PA" val="v5.2.8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  <p:tag name="PA" val="v5.2.8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LOR_SCHEME_PARENT_PAGE" val="0_1"/>
  <p:tag name="KSO_WM_UNIT_COLOR_SCHEME_SHAPE_ID" val="8"/>
  <p:tag name="KSO_WM_UNIT_COMPATIBLE" val="0"/>
  <p:tag name="KSO_WM_UNIT_DECOLORIZATION" val="1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  <p:tag name="PA" val="v5.2.8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  <p:tag name="PA" val="v5.2.8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  <p:tag name="PA" val="v5.2.8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LOR_SCHEME_PARENT_PAGE" val="0_1"/>
  <p:tag name="KSO_WM_UNIT_COLOR_SCHEME_SHAPE_ID" val="8"/>
  <p:tag name="KSO_WM_UNIT_COMPATIBLE" val="0"/>
  <p:tag name="KSO_WM_UNIT_DECOLORIZATION" val="1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  <p:tag name="PA" val="v5.2.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  <p:tag name="PA" val="v5.2.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  <p:tag name="PA" val="v5.2.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  <p:tag name="PA" val="v5.2.8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  <p:tag name="PA" val="v5.2.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  <p:tag name="PA" val="v5.2.8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  <p:tag name="PA" val="v5.2.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  <p:tag name="PA" val="v5.2.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  <p:tag name="PA" val="v5.2.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  <p:tag name="PA" val="v5.2.8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  <p:tag name="PA" val="v5.2.8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  <p:tag name="PA" val="v5.2.8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  <p:tag name="PA" val="v5.2.8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  <p:tag name="PA" val="v5.2.8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  <p:tag name="PA" val="v5.2.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  <p:tag name="PA" val="v5.2.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  <p:tag name="PA" val="v5.2.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  <p:tag name="PA" val="v5.2.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  <p:tag name="PA" val="v5.2.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  <p:tag name="PA" val="v5.2.8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  <p:tag name="PA" val="v5.2.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2"/>
  <p:tag name="KSO_WM_UNIT_INDEX" val="22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2"/>
  <p:tag name="KSO_WM_UNIT_INDEX" val="22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88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88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3888"/>
  <p:tag name="KSO_WM_TEMPLATE_MASTER_THUMB_INDEX" val="12"/>
  <p:tag name="KSO_WM_TEMPLATE_MASTER_TYPE" val="1"/>
  <p:tag name="KSO_WM_TEMPLATE_SUBCATEGORY" val="0"/>
  <p:tag name="KSO_WM_TEMPLATE_THUMBS_INDEX" val="1、4、5、8、11、12、14、16、17、18、19、20、21、22、23、24、25、26、27、28、30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888"/>
  <p:tag name="KSO_WM_UNIT_COMPATIBLE" val="0"/>
  <p:tag name="KSO_WM_UNIT_DIAGRAM_ISNUMVISUAL" val="0"/>
  <p:tag name="KSO_WM_UNIT_DIAGRAM_ISREFERUNIT" val="0"/>
  <p:tag name="KSO_WM_UNIT_HIGHLIGHT" val="0"/>
  <p:tag name="KSO_WM_UNIT_ID" val="custom202038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卡通教育模板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2"/>
</p:tagLst>
</file>

<file path=ppt/tags/tag234.xml><?xml version="1.0" encoding="utf-8"?>
<p:tagLst xmlns:p="http://schemas.openxmlformats.org/presentationml/2006/main">
  <p:tag name="KSO_WM_BEAUTIFY_FLAG" val="#wm#"/>
  <p:tag name="KSO_WM_SLIDE_ID" val="custom2020388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3888"/>
  <p:tag name="KSO_WM_TEMPLATE_MASTER_THUMB_INDEX" val="12"/>
  <p:tag name="KSO_WM_TEMPLATE_MASTER_TYPE" val="1"/>
  <p:tag name="KSO_WM_TEMPLATE_SUBCATEGORY" val="0"/>
  <p:tag name="KSO_WM_TEMPLATE_THUMBS_INDEX" val="1、4、5、8、11、12、14、16、17、18、19、20、21、22、23、24、25、26、27、28、30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2"/>
  <p:tag name="KSO_WM_UNIT_INDEX" val="22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ustom20206915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f*1_1_1"/>
  <p:tag name="KSO_WM_UNIT_INDEX" val="1_1_1"/>
  <p:tag name="KSO_WM_UNIT_LAYERLEVEL" val="1_1_1"/>
  <p:tag name="KSO_WM_UNIT_NOCLEAR" val="0"/>
  <p:tag name="KSO_WM_UNIT_PRESET_TEXT" val="请言简意赅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1_1"/>
  <p:tag name="KSO_WM_UNIT_INDEX" val="1_1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1_2"/>
  <p:tag name="KSO_WM_UNIT_INDEX" val="1_1_2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f*1_2_1"/>
  <p:tag name="KSO_WM_UNIT_INDEX" val="1_2_1"/>
  <p:tag name="KSO_WM_UNIT_LAYERLEVEL" val="1_1_1"/>
  <p:tag name="KSO_WM_UNIT_NOCLEAR" val="0"/>
  <p:tag name="KSO_WM_UNIT_PRESET_TEXT" val="请言简意赅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VALUE" val="12"/>
</p:tagLst>
</file>

<file path=ppt/tags/tag2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2_1"/>
  <p:tag name="KSO_WM_UNIT_INDEX" val="1_2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2_2"/>
  <p:tag name="KSO_WM_UNIT_INDEX" val="1_2_2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f*1_4_1"/>
  <p:tag name="KSO_WM_UNIT_INDEX" val="1_4_1"/>
  <p:tag name="KSO_WM_UNIT_LAYERLEVEL" val="1_1_1"/>
  <p:tag name="KSO_WM_UNIT_NOCLEAR" val="0"/>
  <p:tag name="KSO_WM_UNIT_PRESET_TEXT" val="请言简意赅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4_1"/>
  <p:tag name="KSO_WM_UNIT_INDEX" val="1_4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4_2"/>
  <p:tag name="KSO_WM_UNIT_INDEX" val="1_4_2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f*1_5_1"/>
  <p:tag name="KSO_WM_UNIT_INDEX" val="1_5_1"/>
  <p:tag name="KSO_WM_UNIT_LAYERLEVEL" val="1_1_1"/>
  <p:tag name="KSO_WM_UNIT_NOCLEAR" val="0"/>
  <p:tag name="KSO_WM_UNIT_PRESET_TEXT" val="请言简意赅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5_1"/>
  <p:tag name="KSO_WM_UNIT_INDEX" val="1_5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5_2"/>
  <p:tag name="KSO_WM_UNIT_INDEX" val="1_5_2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f*1_3_1"/>
  <p:tag name="KSO_WM_UNIT_INDEX" val="1_3_1"/>
  <p:tag name="KSO_WM_UNIT_LAYERLEVEL" val="1_1_1"/>
  <p:tag name="KSO_WM_UNIT_NOCLEAR" val="0"/>
  <p:tag name="KSO_WM_UNIT_PRESET_TEXT" val="请言简意赅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3_1"/>
  <p:tag name="KSO_WM_UNIT_INDEX" val="1_3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3_2"/>
  <p:tag name="KSO_WM_UNIT_INDEX" val="1_3_2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6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FORE_SCHEMECOLOR_INDEX_BRIGHTNESS" val="0"/>
  <p:tag name="KSO_WM_UNIT_TEXT_FILL_TYPE" val="1"/>
  <p:tag name="KSO_WM_UNIT_TYPE" val="a"/>
  <p:tag name="KSO_WM_UNIT_VALUE" val="4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BK_DARK_LIGHT" val="2"/>
  <p:tag name="KSO_WM_SLIDE_DIAGTYPE" val="l"/>
  <p:tag name="KSO_WM_SLIDE_ID" val="custom20206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6915"/>
  <p:tag name="KSO_WM_TEMPLATE_MASTER_TYPE" val="1"/>
  <p:tag name="KSO_WM_TEMPLATE_SUBCATEGORY" val="0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888"/>
  <p:tag name="KSO_WM_UNIT_COMPATIBLE" val="1"/>
  <p:tag name="KSO_WM_UNIT_DIAGRAM_ISNUMVISUAL" val="0"/>
  <p:tag name="KSO_WM_UNIT_DIAGRAM_ISREFERUNIT" val="0"/>
  <p:tag name="KSO_WM_UNIT_HIGHLIGHT" val="0"/>
  <p:tag name="KSO_WM_UNIT_ID" val="custom20203888_7*e*1"/>
  <p:tag name="KSO_WM_UNIT_INDEX" val="1"/>
  <p:tag name="KSO_WM_UNIT_ISCONTENTSTITLE" val="0"/>
  <p:tag name="KSO_WM_UNIT_LAYERLEVEL" val="1"/>
  <p:tag name="KSO_WM_UNIT_NOCLEAR" val="0"/>
  <p:tag name="KSO_WM_UNIT_PRESET_TEXT" val="第一章"/>
  <p:tag name="KSO_WM_UNIT_TEXT_FILL_FORE_SCHEMECOLOR_INDEX" val="10"/>
  <p:tag name="KSO_WM_UNIT_TEXT_FILL_FORE_SCHEMECOLOR_INDEX_BRIGHTNESS" val="0"/>
  <p:tag name="KSO_WM_UNIT_TEXT_FILL_TYPE" val="1"/>
  <p:tag name="KSO_WM_UNIT_TYPE" val="e"/>
  <p:tag name="KSO_WM_UNIT_VALUE" val="12"/>
  <p:tag name="PA" val="v5.2.8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888"/>
  <p:tag name="KSO_WM_UNIT_COMPATIBLE" val="0"/>
  <p:tag name="KSO_WM_UNIT_DIAGRAM_ISNUMVISUAL" val="0"/>
  <p:tag name="KSO_WM_UNIT_DIAGRAM_ISREFERUNIT" val="0"/>
  <p:tag name="KSO_WM_UNIT_HIGHLIGHT" val="0"/>
  <p:tag name="KSO_WM_UNIT_ID" val="custom202038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0"/>
</p:tagLst>
</file>

<file path=ppt/tags/tag257.xml><?xml version="1.0" encoding="utf-8"?>
<p:tagLst xmlns:p="http://schemas.openxmlformats.org/presentationml/2006/main">
  <p:tag name="KSO_WM_BEAUTIFY_FLAG" val="#wm#"/>
  <p:tag name="KSO_WM_SLIDE_ID" val="custom202038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3888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2"/>
  <p:tag name="KSO_WM_UNIT_INDEX" val="2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61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3"/>
</p:tagLst>
</file>

<file path=ppt/tags/tag262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4"/>
</p:tagLst>
</file>

<file path=ppt/tags/tag263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264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265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266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8"/>
</p:tagLst>
</file>

<file path=ppt/tags/tag267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5:31:25&quot;,&quot;maxSize&quot;:{&quot;size1&quot;:20},&quot;minSize&quot;:{&quot;size1&quot;:11.2},&quot;normalSize&quot;:{&quot;size1&quot;:11.2},&quot;subLayout&quot;:[{&quot;id&quot;:&quot;2024-03-05T15:31:25&quot;,&quot;margin&quot;:{&quot;bottom&quot;:0.025999998673796654,&quot;left&quot;:1.2699999809265137,&quot;right&quot;:1.2699999809265137,&quot;top&quot;:0.4230000376701355},&quot;type&quot;:0},{&quot;id&quot;:&quot;2024-03-05T15:31:25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888"/>
  <p:tag name="KSO_WM_UNIT_COMPATIBLE" val="1"/>
  <p:tag name="KSO_WM_UNIT_DIAGRAM_ISNUMVISUAL" val="0"/>
  <p:tag name="KSO_WM_UNIT_DIAGRAM_ISREFERUNIT" val="0"/>
  <p:tag name="KSO_WM_UNIT_HIGHLIGHT" val="0"/>
  <p:tag name="KSO_WM_UNIT_ID" val="custom20203888_7*e*1"/>
  <p:tag name="KSO_WM_UNIT_INDEX" val="1"/>
  <p:tag name="KSO_WM_UNIT_ISCONTENTSTITLE" val="0"/>
  <p:tag name="KSO_WM_UNIT_LAYERLEVEL" val="1"/>
  <p:tag name="KSO_WM_UNIT_NOCLEAR" val="0"/>
  <p:tag name="KSO_WM_UNIT_PRESET_TEXT" val="第一章"/>
  <p:tag name="KSO_WM_UNIT_TEXT_FILL_FORE_SCHEMECOLOR_INDEX" val="10"/>
  <p:tag name="KSO_WM_UNIT_TEXT_FILL_FORE_SCHEMECOLOR_INDEX_BRIGHTNESS" val="0"/>
  <p:tag name="KSO_WM_UNIT_TEXT_FILL_TYPE" val="1"/>
  <p:tag name="KSO_WM_UNIT_TYPE" val="e"/>
  <p:tag name="KSO_WM_UNIT_VALUE" val="12"/>
  <p:tag name="PA" val="v5.2.8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888"/>
  <p:tag name="KSO_WM_UNIT_COMPATIBLE" val="0"/>
  <p:tag name="KSO_WM_UNIT_DIAGRAM_ISNUMVISUAL" val="0"/>
  <p:tag name="KSO_WM_UNIT_DIAGRAM_ISREFERUNIT" val="0"/>
  <p:tag name="KSO_WM_UNIT_HIGHLIGHT" val="0"/>
  <p:tag name="KSO_WM_UNIT_ID" val="custom202038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0"/>
</p:tagLst>
</file>

<file path=ppt/tags/tag270.xml><?xml version="1.0" encoding="utf-8"?>
<p:tagLst xmlns:p="http://schemas.openxmlformats.org/presentationml/2006/main">
  <p:tag name="KSO_WM_BEAUTIFY_FLAG" val="#wm#"/>
  <p:tag name="KSO_WM_SLIDE_ID" val="custom202038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3888"/>
  <p:tag name="KSO_WM_TEMPLATE_MASTER_TYPE" val="1"/>
  <p:tag name="KSO_WM_TEMPLATE_SUBCATEGORY" val="0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2"/>
  <p:tag name="KSO_WM_UNIT_INDEX" val="22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75.xml><?xml version="1.0" encoding="utf-8"?>
<p:tagLst xmlns:p="http://schemas.openxmlformats.org/presentationml/2006/main">
  <p:tag name="KSO_WM_ASSEMBLE_CHIP_INDEX" val="53f115901fe44f3787d5c3752471e8b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644054ed1e2fb8092e"/>
  <p:tag name="KSO_WM_TEMPLATE_ASSEMBLE_XID" val="60656f644054ed1e2fb8092e"/>
  <p:tag name="KSO_WM_TEMPLATE_CATEGORY" val="diagram"/>
  <p:tag name="KSO_WM_TEMPLATE_INDEX" val="20212843"/>
  <p:tag name="KSO_WM_UNIT_BLOCK" val="0"/>
  <p:tag name="KSO_WM_UNIT_COMPATIBLE" val="0"/>
  <p:tag name="KSO_WM_UNIT_DEC_AREA_ID" val="8cb1ccbfd41a4f08aa021a2337e676d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84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76"/>
  <p:tag name="WM_BEAUTIFY_ZORDER_FLAG_TAG" val="3"/>
</p:tagLst>
</file>

<file path=ppt/tags/tag276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5:31:25&quot;,&quot;maxSize&quot;:{&quot;size1&quot;:20},&quot;minSize&quot;:{&quot;size1&quot;:11.2},&quot;normalSize&quot;:{&quot;size1&quot;:11.2},&quot;subLayout&quot;:[{&quot;id&quot;:&quot;2024-03-05T15:31:25&quot;,&quot;margin&quot;:{&quot;bottom&quot;:0.025999998673796654,&quot;left&quot;:1.2699999809265137,&quot;right&quot;:1.2699999809265137,&quot;top&quot;:0.4230000376701355},&quot;type&quot;:0},{&quot;id&quot;:&quot;2024-03-05T15:31:25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2"/>
  <p:tag name="KSO_WM_UNIT_INDEX" val="22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81.xml><?xml version="1.0" encoding="utf-8"?>
<p:tagLst xmlns:p="http://schemas.openxmlformats.org/presentationml/2006/main">
  <p:tag name="KSO_WM_ASSEMBLE_CHIP_INDEX" val="53f115901fe44f3787d5c3752471e8b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644054ed1e2fb8092e"/>
  <p:tag name="KSO_WM_TEMPLATE_ASSEMBLE_XID" val="60656f644054ed1e2fb8092e"/>
  <p:tag name="KSO_WM_TEMPLATE_CATEGORY" val="diagram"/>
  <p:tag name="KSO_WM_TEMPLATE_INDEX" val="20212843"/>
  <p:tag name="KSO_WM_UNIT_BLOCK" val="0"/>
  <p:tag name="KSO_WM_UNIT_COMPATIBLE" val="0"/>
  <p:tag name="KSO_WM_UNIT_DEC_AREA_ID" val="8cb1ccbfd41a4f08aa021a2337e676d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84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76"/>
  <p:tag name="WM_BEAUTIFY_ZORDER_FLAG_TAG" val="3"/>
</p:tagLst>
</file>

<file path=ppt/tags/tag28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5:31:25&quot;,&quot;maxSize&quot;:{&quot;size1&quot;:20},&quot;minSize&quot;:{&quot;size1&quot;:11.2},&quot;normalSize&quot;:{&quot;size1&quot;:11.2},&quot;subLayout&quot;:[{&quot;id&quot;:&quot;2024-03-05T15:31:25&quot;,&quot;margin&quot;:{&quot;bottom&quot;:0.025999998673796654,&quot;left&quot;:1.2699999809265137,&quot;right&quot;:1.2699999809265137,&quot;top&quot;:0.4230000376701355},&quot;type&quot;:0},{&quot;id&quot;:&quot;2024-03-05T15:31:25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2"/>
  <p:tag name="KSO_WM_UNIT_INDEX" val="22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87.xml><?xml version="1.0" encoding="utf-8"?>
<p:tagLst xmlns:p="http://schemas.openxmlformats.org/presentationml/2006/main">
  <p:tag name="KSO_WM_ASSEMBLE_CHIP_INDEX" val="dc8ab5172452436899286f2808371cac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8b5cc6c91112a571"/>
  <p:tag name="KSO_WM_TEMPLATE_ASSEMBLE_XID" val="6130c4e08b5cc6c91112a571"/>
  <p:tag name="KSO_WM_TEMPLATE_CATEGORY" val="diagram"/>
  <p:tag name="KSO_WM_TEMPLATE_INDEX" val="20207315"/>
  <p:tag name="KSO_WM_UNIT_BLOCK" val="0"/>
  <p:tag name="KSO_WM_UNIT_COMPATIBLE" val="0"/>
  <p:tag name="KSO_WM_UNIT_DEC_AREA_ID" val="3462bde237c543c58b90892aede91ea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315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90"/>
  <p:tag name="WM_BEAUTIFY_ZORDER_FLAG_TAG" val="4"/>
</p:tagLst>
</file>

<file path=ppt/tags/tag288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5:31:25&quot;,&quot;maxSize&quot;:{&quot;size1&quot;:20},&quot;minSize&quot;:{&quot;size1&quot;:11.2},&quot;normalSize&quot;:{&quot;size1&quot;:11.2},&quot;subLayout&quot;:[{&quot;id&quot;:&quot;2024-03-05T15:31:25&quot;,&quot;margin&quot;:{&quot;bottom&quot;:0.025999998673796654,&quot;left&quot;:1.2699999809265137,&quot;right&quot;:1.2699999809265137,&quot;top&quot;:0.4230000376701355},&quot;type&quot;:0},{&quot;id&quot;:&quot;2024-03-05T15:31:25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888"/>
  <p:tag name="KSO_WM_UNIT_COMPATIBLE" val="1"/>
  <p:tag name="KSO_WM_UNIT_DIAGRAM_ISNUMVISUAL" val="0"/>
  <p:tag name="KSO_WM_UNIT_DIAGRAM_ISREFERUNIT" val="0"/>
  <p:tag name="KSO_WM_UNIT_HIGHLIGHT" val="0"/>
  <p:tag name="KSO_WM_UNIT_ID" val="custom20203888_7*e*1"/>
  <p:tag name="KSO_WM_UNIT_INDEX" val="1"/>
  <p:tag name="KSO_WM_UNIT_ISCONTENTSTITLE" val="0"/>
  <p:tag name="KSO_WM_UNIT_LAYERLEVEL" val="1"/>
  <p:tag name="KSO_WM_UNIT_NOCLEAR" val="0"/>
  <p:tag name="KSO_WM_UNIT_PRESET_TEXT" val="第一章"/>
  <p:tag name="KSO_WM_UNIT_TEXT_FILL_FORE_SCHEMECOLOR_INDEX" val="10"/>
  <p:tag name="KSO_WM_UNIT_TEXT_FILL_FORE_SCHEMECOLOR_INDEX_BRIGHTNESS" val="0"/>
  <p:tag name="KSO_WM_UNIT_TEXT_FILL_TYPE" val="1"/>
  <p:tag name="KSO_WM_UNIT_TYPE" val="e"/>
  <p:tag name="KSO_WM_UNIT_VALUE" val="12"/>
  <p:tag name="PA" val="v5.2.8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888"/>
  <p:tag name="KSO_WM_UNIT_COMPATIBLE" val="0"/>
  <p:tag name="KSO_WM_UNIT_DIAGRAM_ISNUMVISUAL" val="0"/>
  <p:tag name="KSO_WM_UNIT_DIAGRAM_ISREFERUNIT" val="0"/>
  <p:tag name="KSO_WM_UNIT_HIGHLIGHT" val="0"/>
  <p:tag name="KSO_WM_UNIT_ID" val="custom202038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0"/>
</p:tagLst>
</file>

<file path=ppt/tags/tag291.xml><?xml version="1.0" encoding="utf-8"?>
<p:tagLst xmlns:p="http://schemas.openxmlformats.org/presentationml/2006/main">
  <p:tag name="KSO_WM_BEAUTIFY_FLAG" val="#wm#"/>
  <p:tag name="KSO_WM_SLIDE_ID" val="custom202038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3888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2"/>
  <p:tag name="KSO_WM_UNIT_INDEX" val="22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87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0871_3*l_h_i*1_3_1"/>
  <p:tag name="KSO_WM_UNIT_INDEX" val="1_3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87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0871_3*l_h_i*1_2_1"/>
  <p:tag name="KSO_WM_UNIT_INDEX" val="1_2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87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871_3*l_h_i*1_1_1"/>
  <p:tag name="KSO_WM_UNIT_INDEX" val="1_1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871"/>
  <p:tag name="KSO_WM_UNIT_COMPATIBLE" val="0"/>
  <p:tag name="KSO_WM_UNIT_DIAGRAM_ISNUMVISUAL" val="0"/>
  <p:tag name="KSO_WM_UNIT_DIAGRAM_ISREFERUNIT" val="0"/>
  <p:tag name="KSO_WM_UNIT_HIGHLIGHT" val="0"/>
  <p:tag name="KSO_WM_UNIT_ID" val="diagram20210871_3*l_h_f*1_1_1"/>
  <p:tag name="KSO_WM_UNIT_INDEX" val="1_1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VALUE" val="14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871"/>
  <p:tag name="KSO_WM_UNIT_COMPATIBLE" val="0"/>
  <p:tag name="KSO_WM_UNIT_DIAGRAM_ISNUMVISUAL" val="0"/>
  <p:tag name="KSO_WM_UNIT_DIAGRAM_ISREFERUNIT" val="0"/>
  <p:tag name="KSO_WM_UNIT_HIGHLIGHT" val="0"/>
  <p:tag name="KSO_WM_UNIT_ID" val="diagram20210871_3*l_h_f*1_2_1"/>
  <p:tag name="KSO_WM_UNIT_INDEX" val="1_2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VALUE" val="14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871"/>
  <p:tag name="KSO_WM_UNIT_COMPATIBLE" val="0"/>
  <p:tag name="KSO_WM_UNIT_DIAGRAM_ISNUMVISUAL" val="0"/>
  <p:tag name="KSO_WM_UNIT_DIAGRAM_ISREFERUNIT" val="0"/>
  <p:tag name="KSO_WM_UNIT_HIGHLIGHT" val="0"/>
  <p:tag name="KSO_WM_UNIT_ID" val="diagram20210871_3*l_h_f*1_3_1"/>
  <p:tag name="KSO_WM_UNIT_INDEX" val="1_3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VALUE" val="14"/>
</p:tagLst>
</file>

<file path=ppt/tags/tag30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5:31:26&quot;,&quot;maxSize&quot;:{&quot;size1&quot;:20},&quot;minSize&quot;:{&quot;size1&quot;:11.2},&quot;normalSize&quot;:{&quot;size1&quot;:11.2},&quot;subLayout&quot;:[{&quot;id&quot;:&quot;2024-03-05T15:31:26&quot;,&quot;margin&quot;:{&quot;bottom&quot;:0.025999998673796654,&quot;left&quot;:1.2699999809265137,&quot;right&quot;:1.2699999809265137,&quot;top&quot;:0.4230000376701355},&quot;type&quot;:0},{&quot;id&quot;:&quot;2024-03-05T15:31:26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888"/>
  <p:tag name="KSO_WM_UNIT_COMPATIBLE" val="1"/>
  <p:tag name="KSO_WM_UNIT_DIAGRAM_ISNUMVISUAL" val="0"/>
  <p:tag name="KSO_WM_UNIT_DIAGRAM_ISREFERUNIT" val="0"/>
  <p:tag name="KSO_WM_UNIT_HIGHLIGHT" val="0"/>
  <p:tag name="KSO_WM_UNIT_ID" val="custom20203888_7*e*1"/>
  <p:tag name="KSO_WM_UNIT_INDEX" val="1"/>
  <p:tag name="KSO_WM_UNIT_ISCONTENTSTITLE" val="0"/>
  <p:tag name="KSO_WM_UNIT_LAYERLEVEL" val="1"/>
  <p:tag name="KSO_WM_UNIT_NOCLEAR" val="0"/>
  <p:tag name="KSO_WM_UNIT_PRESET_TEXT" val="第一章"/>
  <p:tag name="KSO_WM_UNIT_TEXT_FILL_FORE_SCHEMECOLOR_INDEX" val="10"/>
  <p:tag name="KSO_WM_UNIT_TEXT_FILL_FORE_SCHEMECOLOR_INDEX_BRIGHTNESS" val="0"/>
  <p:tag name="KSO_WM_UNIT_TEXT_FILL_TYPE" val="1"/>
  <p:tag name="KSO_WM_UNIT_TYPE" val="e"/>
  <p:tag name="KSO_WM_UNIT_VALUE" val="12"/>
  <p:tag name="PA" val="v5.2.8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888"/>
  <p:tag name="KSO_WM_UNIT_COMPATIBLE" val="0"/>
  <p:tag name="KSO_WM_UNIT_DIAGRAM_ISNUMVISUAL" val="0"/>
  <p:tag name="KSO_WM_UNIT_DIAGRAM_ISREFERUNIT" val="0"/>
  <p:tag name="KSO_WM_UNIT_HIGHLIGHT" val="0"/>
  <p:tag name="KSO_WM_UNIT_ID" val="custom202038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0"/>
</p:tagLst>
</file>

<file path=ppt/tags/tag305.xml><?xml version="1.0" encoding="utf-8"?>
<p:tagLst xmlns:p="http://schemas.openxmlformats.org/presentationml/2006/main">
  <p:tag name="KSO_WM_BEAUTIFY_FLAG" val="#wm#"/>
  <p:tag name="KSO_WM_SLIDE_ID" val="custom202038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3888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2"/>
  <p:tag name="KSO_WM_UNIT_INDEX" val="22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HIGHLIGHT" val="0"/>
  <p:tag name="KSO_WM_UNIT_ID" val="diagram20206366_2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单击此处输入你的正文，文字就是您思想的提炼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HIGHLIGHT" val="0"/>
  <p:tag name="KSO_WM_UNIT_ID" val="diagram20206366_2*l_h_i*1_1_7"/>
  <p:tag name="KSO_WM_UNIT_INDEX" val="1_1_7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HIGHLIGHT" val="0"/>
  <p:tag name="KSO_WM_UNIT_ID" val="diagram20206366_2*l_h_i*1_1_1"/>
  <p:tag name="KSO_WM_UNIT_INDEX" val="1_1_1"/>
  <p:tag name="KSO_WM_UNIT_LAYERLEVEL" val="1_1_1"/>
  <p:tag name="KSO_WM_UNIT_SUBTYPE" val="d"/>
  <p:tag name="KSO_WM_UNIT_TEXT_FILL_FORE_SCHEMECOLOR_INDEX" val="9"/>
  <p:tag name="KSO_WM_UNIT_TEXT_FILL_FORE_SCHEMECOLOR_INDEX_BRIGHTNESS" val="0.4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.6"/>
  <p:tag name="KSO_WM_UNIT_FILL_TYPE" val="1"/>
  <p:tag name="KSO_WM_UNIT_HIGHLIGHT" val="0"/>
  <p:tag name="KSO_WM_UNIT_ID" val="diagram20206366_2*l_h_i*1_1_2"/>
  <p:tag name="KSO_WM_UNIT_INDEX" val="1_1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.6"/>
  <p:tag name="KSO_WM_UNIT_FILL_TYPE" val="1"/>
  <p:tag name="KSO_WM_UNIT_HIGHLIGHT" val="0"/>
  <p:tag name="KSO_WM_UNIT_ID" val="diagram20206366_2*l_h_i*1_1_3"/>
  <p:tag name="KSO_WM_UNIT_INDEX" val="1_1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.4"/>
  <p:tag name="KSO_WM_UNIT_FILL_TYPE" val="1"/>
  <p:tag name="KSO_WM_UNIT_HIGHLIGHT" val="0"/>
  <p:tag name="KSO_WM_UNIT_ID" val="diagram20206366_2*l_h_i*1_1_4"/>
  <p:tag name="KSO_WM_UNIT_INDEX" val="1_1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diagram20206366_2*l_h_i*1_1_5"/>
  <p:tag name="KSO_WM_UNIT_INDEX" val="1_1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6366_2*l_h_i*1_1_6"/>
  <p:tag name="KSO_WM_UNIT_INDEX" val="1_1_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.6"/>
  <p:tag name="KSO_WM_UNIT_FILL_TYPE" val="1"/>
  <p:tag name="KSO_WM_UNIT_HIGHLIGHT" val="0"/>
  <p:tag name="KSO_WM_UNIT_ID" val="diagram20206366_2*l_h_i*1_1_8"/>
  <p:tag name="KSO_WM_UNIT_INDEX" val="1_1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HIGHLIGHT" val="0"/>
  <p:tag name="KSO_WM_UNIT_ID" val="diagram20206366_2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单击此处输入你的正文，文字就是您思想的提炼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HIGHLIGHT" val="0"/>
  <p:tag name="KSO_WM_UNIT_ID" val="diagram20206366_2*l_h_i*1_3_7"/>
  <p:tag name="KSO_WM_UNIT_INDEX" val="1_3_7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HIGHLIGHT" val="0"/>
  <p:tag name="KSO_WM_UNIT_ID" val="diagram20206366_2*l_h_i*1_3_1"/>
  <p:tag name="KSO_WM_UNIT_INDEX" val="1_3_1"/>
  <p:tag name="KSO_WM_UNIT_LAYERLEVEL" val="1_1_1"/>
  <p:tag name="KSO_WM_UNIT_SUBTYPE" val="d"/>
  <p:tag name="KSO_WM_UNIT_TEXT_FILL_FORE_SCHEMECOLOR_INDEX" val="9"/>
  <p:tag name="KSO_WM_UNIT_TEXT_FILL_FORE_SCHEMECOLOR_INDEX_BRIGHTNESS" val="0.4"/>
  <p:tag name="KSO_WM_UNIT_TEXT_FILL_TYPE" val="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.6"/>
  <p:tag name="KSO_WM_UNIT_FILL_TYPE" val="1"/>
  <p:tag name="KSO_WM_UNIT_HIGHLIGHT" val="0"/>
  <p:tag name="KSO_WM_UNIT_ID" val="diagram20206366_2*l_h_i*1_3_2"/>
  <p:tag name="KSO_WM_UNIT_INDEX" val="1_3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.6"/>
  <p:tag name="KSO_WM_UNIT_FILL_TYPE" val="1"/>
  <p:tag name="KSO_WM_UNIT_HIGHLIGHT" val="0"/>
  <p:tag name="KSO_WM_UNIT_ID" val="diagram20206366_2*l_h_i*1_3_3"/>
  <p:tag name="KSO_WM_UNIT_INDEX" val="1_3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.4"/>
  <p:tag name="KSO_WM_UNIT_FILL_TYPE" val="1"/>
  <p:tag name="KSO_WM_UNIT_HIGHLIGHT" val="0"/>
  <p:tag name="KSO_WM_UNIT_ID" val="diagram20206366_2*l_h_i*1_3_4"/>
  <p:tag name="KSO_WM_UNIT_INDEX" val="1_3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diagram20206366_2*l_h_i*1_3_5"/>
  <p:tag name="KSO_WM_UNIT_INDEX" val="1_3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6366_2*l_h_i*1_3_6"/>
  <p:tag name="KSO_WM_UNIT_INDEX" val="1_3_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.6"/>
  <p:tag name="KSO_WM_UNIT_FILL_TYPE" val="1"/>
  <p:tag name="KSO_WM_UNIT_HIGHLIGHT" val="0"/>
  <p:tag name="KSO_WM_UNIT_ID" val="diagram20206366_2*l_h_i*1_3_8"/>
  <p:tag name="KSO_WM_UNIT_INDEX" val="1_3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HIGHLIGHT" val="0"/>
  <p:tag name="KSO_WM_UNIT_ID" val="diagram20206366_2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单击此处输入你的正文，文字就是您思想的提炼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HIGHLIGHT" val="0"/>
  <p:tag name="KSO_WM_UNIT_ID" val="diagram20206366_2*l_h_i*1_2_7"/>
  <p:tag name="KSO_WM_UNIT_INDEX" val="1_2_7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HIGHLIGHT" val="0"/>
  <p:tag name="KSO_WM_UNIT_ID" val="diagram20206366_2*l_h_i*1_2_1"/>
  <p:tag name="KSO_WM_UNIT_INDEX" val="1_2_1"/>
  <p:tag name="KSO_WM_UNIT_LAYERLEVEL" val="1_1_1"/>
  <p:tag name="KSO_WM_UNIT_SUBTYPE" val="d"/>
  <p:tag name="KSO_WM_UNIT_TEXT_FILL_FORE_SCHEMECOLOR_INDEX" val="9"/>
  <p:tag name="KSO_WM_UNIT_TEXT_FILL_FORE_SCHEMECOLOR_INDEX_BRIGHTNESS" val="0.4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.6"/>
  <p:tag name="KSO_WM_UNIT_FILL_TYPE" val="1"/>
  <p:tag name="KSO_WM_UNIT_HIGHLIGHT" val="0"/>
  <p:tag name="KSO_WM_UNIT_ID" val="diagram20206366_2*l_h_i*1_2_2"/>
  <p:tag name="KSO_WM_UNIT_INDEX" val="1_2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.6"/>
  <p:tag name="KSO_WM_UNIT_FILL_TYPE" val="1"/>
  <p:tag name="KSO_WM_UNIT_HIGHLIGHT" val="0"/>
  <p:tag name="KSO_WM_UNIT_ID" val="diagram20206366_2*l_h_i*1_2_3"/>
  <p:tag name="KSO_WM_UNIT_INDEX" val="1_2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.4"/>
  <p:tag name="KSO_WM_UNIT_FILL_TYPE" val="1"/>
  <p:tag name="KSO_WM_UNIT_HIGHLIGHT" val="0"/>
  <p:tag name="KSO_WM_UNIT_ID" val="diagram20206366_2*l_h_i*1_2_4"/>
  <p:tag name="KSO_WM_UNIT_INDEX" val="1_2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diagram20206366_2*l_h_i*1_2_5"/>
  <p:tag name="KSO_WM_UNIT_INDEX" val="1_2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6366_2*l_h_i*1_2_6"/>
  <p:tag name="KSO_WM_UNIT_INDEX" val="1_2_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366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.6"/>
  <p:tag name="KSO_WM_UNIT_FILL_TYPE" val="1"/>
  <p:tag name="KSO_WM_UNIT_HIGHLIGHT" val="0"/>
  <p:tag name="KSO_WM_UNIT_ID" val="diagram20206366_2*l_h_i*1_2_8"/>
  <p:tag name="KSO_WM_UNIT_INDEX" val="1_2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5:31:26&quot;,&quot;maxSize&quot;:{&quot;size1&quot;:20},&quot;minSize&quot;:{&quot;size1&quot;:11.2},&quot;normalSize&quot;:{&quot;size1&quot;:11.2},&quot;subLayout&quot;:[{&quot;id&quot;:&quot;2024-03-05T15:31:26&quot;,&quot;margin&quot;:{&quot;bottom&quot;:0.025999998673796654,&quot;left&quot;:1.2699999809265137,&quot;right&quot;:1.2699999809265137,&quot;top&quot;:0.4230000376701355},&quot;type&quot;:0},{&quot;id&quot;:&quot;2024-03-05T15:31:26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3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2"/>
  <p:tag name="KSO_WM_UNIT_INDEX" val="2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</p:tagLst>
</file>

<file path=ppt/tags/tag34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8889"/>
  <p:tag name="KSO_WM_UNIT_COMPATIBLE" val="0"/>
  <p:tag name="KSO_WM_UNIT_DIAGRAM_ISNUMVISUAL" val="0"/>
  <p:tag name="KSO_WM_UNIT_DIAGRAM_ISREFERUNIT" val="0"/>
  <p:tag name="KSO_WM_UNIT_HIGHLIGHT" val="0"/>
  <p:tag name="KSO_WM_UNIT_ID" val="diagram20208889_2*m_h_f*1_1_1"/>
  <p:tag name="KSO_WM_UNIT_INDEX" val="1_1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VALUE" val="112"/>
</p:tagLst>
</file>

<file path=ppt/tags/tag34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8889"/>
  <p:tag name="KSO_WM_UNIT_COMPATIBLE" val="0"/>
  <p:tag name="KSO_WM_UNIT_DIAGRAM_ISNUMVISUAL" val="0"/>
  <p:tag name="KSO_WM_UNIT_DIAGRAM_ISREFERUNIT" val="0"/>
  <p:tag name="KSO_WM_UNIT_HIGHLIGHT" val="0"/>
  <p:tag name="KSO_WM_UNIT_ID" val="diagram20208889_2*m_h_f*1_2_1"/>
  <p:tag name="KSO_WM_UNIT_INDEX" val="1_2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VALUE" val="112"/>
</p:tagLst>
</file>

<file path=ppt/tags/tag34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8889"/>
  <p:tag name="KSO_WM_UNIT_COMPATIBLE" val="0"/>
  <p:tag name="KSO_WM_UNIT_DIAGRAM_ISNUMVISUAL" val="0"/>
  <p:tag name="KSO_WM_UNIT_DIAGRAM_ISREFERUNIT" val="0"/>
  <p:tag name="KSO_WM_UNIT_HIGHLIGHT" val="0"/>
  <p:tag name="KSO_WM_UNIT_ID" val="diagram20208889_2*m_h_f*1_3_1"/>
  <p:tag name="KSO_WM_UNIT_INDEX" val="1_3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VALUE" val="112"/>
</p:tagLst>
</file>

<file path=ppt/tags/tag34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888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8889_2*m_h_i*1_1_1"/>
  <p:tag name="KSO_WM_UNIT_INDEX" val="1_1_1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34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8889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8889_2*m_h_i*1_2_1"/>
  <p:tag name="KSO_WM_UNIT_INDEX" val="1_2_1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34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8889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8889_2*m_h_i*1_3_1"/>
  <p:tag name="KSO_WM_UNIT_INDEX" val="1_3_1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34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888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208889_2*m_i*1_2"/>
  <p:tag name="KSO_WM_UNIT_INDEX" val="1_2"/>
  <p:tag name="KSO_WM_UNIT_LAYERLEVEL" val="1_1"/>
  <p:tag name="KSO_WM_UNIT_TEXT_FILL_FORE_SCHEMECOLOR_INDEX" val="2"/>
  <p:tag name="KSO_WM_UNIT_TEXT_FILL_FORE_SCHEMECOLOR_INDEX_BRIGHTNESS" val="0"/>
  <p:tag name="KSO_WM_UNIT_TEXT_FILL_TYPE" val="1"/>
  <p:tag name="KSO_WM_UNIT_TYPE" val="m_i"/>
</p:tagLst>
</file>

<file path=ppt/tags/tag34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888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208889_2*m_i*1_1"/>
  <p:tag name="KSO_WM_UNIT_INDEX" val="1_1"/>
  <p:tag name="KSO_WM_UNIT_LAYERLEVEL" val="1_1"/>
  <p:tag name="KSO_WM_UNIT_TEXT_FILL_FORE_SCHEMECOLOR_INDEX" val="2"/>
  <p:tag name="KSO_WM_UNIT_TEXT_FILL_FORE_SCHEMECOLOR_INDEX_BRIGHTNESS" val="0"/>
  <p:tag name="KSO_WM_UNIT_TEXT_FILL_TYPE" val="1"/>
  <p:tag name="KSO_WM_UNIT_TYPE" val="m_i"/>
</p:tagLst>
</file>

<file path=ppt/tags/tag350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5:31:26&quot;,&quot;maxSize&quot;:{&quot;size1&quot;:20},&quot;minSize&quot;:{&quot;size1&quot;:11.2},&quot;normalSize&quot;:{&quot;size1&quot;:11.2},&quot;subLayout&quot;:[{&quot;id&quot;:&quot;2024-03-05T15:31:26&quot;,&quot;margin&quot;:{&quot;bottom&quot;:0.025999998673796654,&quot;left&quot;:1.2699999809265137,&quot;right&quot;:1.2699999809265137,&quot;top&quot;:0.4230000376701355},&quot;type&quot;:0},{&quot;id&quot;:&quot;2024-03-05T15:31:26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2"/>
  <p:tag name="KSO_WM_UNIT_INDEX" val="22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355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3"/>
</p:tagLst>
</file>

<file path=ppt/tags/tag356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4"/>
</p:tagLst>
</file>

<file path=ppt/tags/tag357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358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359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360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8"/>
</p:tagLst>
</file>

<file path=ppt/tags/tag361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5:31:26&quot;,&quot;maxSize&quot;:{&quot;size1&quot;:20},&quot;minSize&quot;:{&quot;size1&quot;:11.2},&quot;normalSize&quot;:{&quot;size1&quot;:11.2},&quot;subLayout&quot;:[{&quot;id&quot;:&quot;2024-03-05T15:31:26&quot;,&quot;margin&quot;:{&quot;bottom&quot;:0.025999998673796654,&quot;left&quot;:1.2699999809265137,&quot;right&quot;:1.2699999809265137,&quot;top&quot;:0.4230000376701355},&quot;type&quot;:0},{&quot;id&quot;:&quot;2024-03-05T15:31:26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3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DDE4FF"/>
      </a:dk2>
      <a:lt2>
        <a:srgbClr val="FFFFFF"/>
      </a:lt2>
      <a:accent1>
        <a:srgbClr val="4E79DA"/>
      </a:accent1>
      <a:accent2>
        <a:srgbClr val="6D78C2"/>
      </a:accent2>
      <a:accent3>
        <a:srgbClr val="8D77AA"/>
      </a:accent3>
      <a:accent4>
        <a:srgbClr val="AC7693"/>
      </a:accent4>
      <a:accent5>
        <a:srgbClr val="CC757B"/>
      </a:accent5>
      <a:accent6>
        <a:srgbClr val="EB7463"/>
      </a:accent6>
      <a:hlink>
        <a:srgbClr val="0563C1"/>
      </a:hlink>
      <a:folHlink>
        <a:srgbClr val="954E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宋体"/>
        <a:cs typeface="Arial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宋体"/>
        <a:cs typeface="Arial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微软雅黑</vt:lpstr>
      <vt:lpstr>幼圆</vt:lpstr>
      <vt:lpstr>等线</vt:lpstr>
      <vt:lpstr>汉仪乐喵体W</vt:lpstr>
      <vt:lpstr>宋体</vt:lpstr>
      <vt:lpstr>Segoe UI</vt:lpstr>
      <vt:lpstr>Office Theme</vt:lpstr>
      <vt:lpstr>2024届河南高三2月湘豫联考作文“以和为贵与在冲突中解决问题”讲评课件</vt:lpstr>
      <vt:lpstr>PowerPoint Presentation</vt:lpstr>
      <vt:lpstr>【原题呈现】</vt:lpstr>
      <vt:lpstr>PowerPoint Presentation</vt:lpstr>
      <vt:lpstr>【审题指导】</vt:lpstr>
      <vt:lpstr>PowerPoint Presentation</vt:lpstr>
      <vt:lpstr>PowerPoint Presentation</vt:lpstr>
      <vt:lpstr>PowerPoint Presentation</vt:lpstr>
      <vt:lpstr>【参考立意】</vt:lpstr>
      <vt:lpstr>PowerPoint Presentation</vt:lpstr>
      <vt:lpstr>【素材积累】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2024-09-21T21:20:12.565</cp:lastPrinted>
  <dcterms:created xsi:type="dcterms:W3CDTF">2024-09-21T13:20:12Z</dcterms:created>
  <dcterms:modified xsi:type="dcterms:W3CDTF">2024-09-21T13:20:18Z</dcterms:modified>
</cp:coreProperties>
</file>