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C5F23-64CD-4A3B-8E9E-82561AEF1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E510-90E8-4987-8395-54C5FF905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44F0D-6CCF-4163-BA4C-1C27F079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45102-ABA8-4DF6-98AF-2BB55925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BF2B3-57B7-4187-AEB5-A672BB10E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6FDB7-BEA7-4805-B9E3-2F3BE489E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AE4FB-E5F6-45F1-B2E7-AF25167F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07A6E-A395-4D98-8A93-A5E3EBBB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08E1E-810C-4949-A0D9-23A1DBC4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32FE3-6A4D-4E3F-9C39-9B83FA4A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14DDA-5F59-404C-850B-BDCE19B8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2142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《现代散文阅读》ppt课件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现代散文名篇选读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现代散文是一种具有独特魅力和风格的文学形式，它以抒发个人情感和表达思想为主要目的，语言优美、意境深远。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通常以第一人称叙述，强调个人感受和内心世界，语言质朴而不做作，意境深远，能够引起读者的共鸣和思考。现代散文的题材广泛，可以涉及人生、社会、自然等多个领域，表现形式也多种多样，包括随笔、杂文、游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现代散文起源于五四运动时期，经过几十年的发展，逐渐形成了独特的风格和特点。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四运动时期，一批文化先驱开始尝试用白话文写作，打破了文言文的束缚，使得散文更加贴近人民生活。随着时代的发展，现代散文不断吸收各种文学流派和艺术手法，逐渐形成了风格多样、思想深邃的文学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现代散文的历史与发展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现代散文可以根据不同的标准进行分类，如题材、风格、写作手法等。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材，现代散文可以分为抒情散文、叙事散文、哲理散文等；根据风格，可以分为朴实自然、清新明快、沉郁顿挫等；根据写作手法，可以分为记叙、描写、议论等。不同类型的现代散文各有其特点和魅力，读者可以根据自己的喜好选择阅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现代散文的分类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现代散文鉴赏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分析现代散文的语言特点，包括用词、句式和修辞手法等。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现代散文的语言风格多样，有的清新自然，有的华丽繁复。在鉴赏时，应注意分析作者的用词选择、句式运用以及修辞手法的运用，如排比、拟人、比喻等，以深入理解散文的语言魅力。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语言风格鉴赏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挖掘现代散文的主题思想，理解作者的观点和情感。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现代散文的主题思想往往深刻而丰富，涉及人生、社会、自然等多个领域。在鉴赏时，应深入挖掘作者通过文字所表达的观点和情感，理解其主题思想的内涵和价值，以及对于现实生活的启示和影响。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主题思想鉴赏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评价现代散文的艺术手法，包括构思、结构、表达等方面。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的艺术手法独特且多样，包括构思新颖、结构严谨、表达生动等方面。在鉴赏时，应对这些艺术手法进行细致的评价，分析其对于文章主题和情感的表达所起的作用，以及对于读者阅读体验的影响。同时，应注意结合作者的创作背景和时代特点，全面理解其艺术手法的运用和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艺术手法鉴赏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现代散文名篇选读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https://d.book118.com/775132142310011103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2024-09-13T07:28:28.970</cp:lastPrinted>
  <dcterms:created xsi:type="dcterms:W3CDTF">2024-09-12T23:28:28Z</dcterms:created>
  <dcterms:modified xsi:type="dcterms:W3CDTF">2024-09-12T23:28:30Z</dcterms:modified>
</cp:coreProperties>
</file>