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CCE9-5339-476E-8959-086F7231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AD26A-2AD3-4E05-B651-ECCE7F03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8E8F-7886-4EC9-AC2B-F85277CD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CEBE-045C-4AEB-BA94-04BE99C2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BE064-6F95-4556-9E50-5B866103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EB785-30C6-442F-9CDD-86935F068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EEF5C-4E14-4566-84C1-6C426C1A7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F4D01-9DEE-4A1E-A4D3-9E5E0912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14FEC-0645-45C4-9766-234AAC25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C5D1C-BAEE-4E17-A5AB-F4AFD7A48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01F57-7DD7-4AE4-89E0-A1EA48432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223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仓储物流部门的运输管理与货物配送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货物配送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0" r="10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193" r="719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负责管理仓库的进货、出货、存货等物流活动，确保物资的安全、准确、及时流转。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制定并执行物流计划，优化物流运作流程，降低物流成本，提高物流效率。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协调内外部资源，解决物流过程中的问题，保障供应链畅通无阻。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提供物流信息服务，包括货物跟踪、信息查询、报表统计等，提高物流透明度。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部门内设有经理、主管、调度员、仓管员、配送员、信息员等职位，各职位分工明确，协同工作。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根据业务规模和需求，合理配置人员数量和技能，确保部门运作顺畅。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3977" r="2397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719" b="37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仓储物流部门通常由仓储管理、运输管理、配送管理、信息管理等子部门组成。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运输业务包括公路运输、铁路运输、航空运输、水路运输等，根据货物特性和运输要求选择合适的运输方式。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375" r="123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提供门到门、站到站、站到门等多种运输配送服务，满足客户多样化的物流需求。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配送业务包括城市配送、区域配送、快递配送等，根据客户需求和配送范围制定合理的配送方案。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承接大宗货物、危险品、冷藏品等特殊货物的运输配送业务，具备相应的专业资质和设备。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运输与配送业务范围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公路运输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水路运输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适用于中短途、小批量、多品种的货物运输，具有灵活性和便捷性。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适用于国际远洋、大宗散装货物的运输，具有运量大、成本低但速度较慢的特点。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适用于大宗、长距离、稳定性要求较高的货物运输，具有运量大、成本低的优势。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适用于急件、贵重物品、小件货物的快速运输，具有速度快、安全性高的优势。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运输路线规划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直达运输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货物从起点直接运往终点，中途不换装、不拆散，适用于大批量、单一品种的货物。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联合运输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采用两种或两种以上的运输方式共同完成货物运输任务，以提高运输效率和降低成本。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中转运输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货物在运输途中需要进行换装、拆散、组合等操作，适用于小批量、多品种的货物。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循环运输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在固定的路线上进行往返运输，适用于定期、稳定的货物运输需求。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减少中转环节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减少不必要的换装、拆散、组合等操作，以降低中转成本和时间成本。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加强运输管理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通过加强运输过程中的监控和管理，减少运输损耗和浪费，降低运输成本。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合理利用运输工具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根据货物特性和运输需求选择合适的运输工具，以提高运输效率和降低成本。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通过优化运输路线、选择合适的运输方式、提高装载率等措施降低运输成本。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加强运输过程中的安全防护措施，确保货物和人员的安全。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保障运输安全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识别和评估运输过程中可能出现的风险，制定相应的防范措施和应急预案。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防范运输风险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建立完善的安全管理制度和操作规程，明确各级人员的安全职责和操作要求。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建立安全管理制度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加强员工的安全培训和教育工作，提高员工的安全意识和操作技能。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加强安全培训和教育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货物配送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对配送计划进行动态调整，以适应市场变化和客户需求的变化。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根据客户需求和订单量预测，制定不同时间段的配送计划。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考虑货源、库存、运输工具、人员等资源情况，合理安排配送任务。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根据货物特性和运输需求，选择交通便利、地理位置优越的配送中心。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对配送中心进行合理布局，设置收货区、存储区、拣货区、发货区等功能区域。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考虑未来业务扩展和变化，使配送中心布局具有一定的灵活性和可扩展性。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配送中心选址与布局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根据货物配送需求和交通状况，规划合理的配送线路。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采用先进的路径优化算法，减少运输里程和时间成本。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实时更新配送线路信息，以应对交通拥堵、道路施工等突发情况。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配送线路优化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建立完善的配送时效管理制度，确保货物按时送达客户手中。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对配送人员进行专业培训，提高其操作技能和服务意识，确保配送准确性。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采用先进的物流信息系统，实时掌握货物配送状态和位置信息。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设立客户服务热线，及时处理客户投诉和反馈，不断改进配送服务质量。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121" b="612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配送时效与准确性保障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https://d.book118.com/775132231044011104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2024-09-13T21:59:59.944</cp:lastPrinted>
  <dcterms:created xsi:type="dcterms:W3CDTF">2024-09-13T13:59:59Z</dcterms:created>
  <dcterms:modified xsi:type="dcterms:W3CDTF">2024-09-13T14:00:02Z</dcterms:modified>
</cp:coreProperties>
</file>