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679CD-45CE-4037-B888-B94389824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3DD6B-61A7-465D-A3A2-BE6F3EF88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4819B-4C34-4367-8FC0-F477400CE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F5FE5-EDEC-4AF0-8F6E-6C20BCBF2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12FDB9-B9C6-450E-877E-B330B1B55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BF337-49A0-4089-A483-4C4C469CC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3EAA5-22F4-4F52-A17E-6BE6524F7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105023-0CF3-4F30-AEAB-70226CB59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7A7F0-10E5-4C9B-BC82-3E4FE043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B6976-FAAC-44D6-8F82-9C0A4D276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638AF-347E-4ECC-9016-694D05B49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133013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神州飞船介绍_课件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神州飞船的发射与运行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神州飞船的技术特点与创新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神州飞船的应用与价值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神州飞船的未来展望与挑战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神州飞船是中国自主研制的载人航天飞船，用于执行载人航天任务，是中国航天事业的重要组成部分。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随着航天技术的不断发展和人类对太空探索的深入，载人航天成为各国竞相发展的重要领域。中国作为世界航天大国之一，积极投入载人航天研究，神州飞船的研制成功标志着中国载人航天事业取得了重要突破。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9611" b="961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神州飞船的定义与背景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2" b="4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91" b="85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神州飞船的发展历程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研制初期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20世纪90年代初期，中国开始探索载人航天技术，启动了神州飞船的研制工作。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首次载人飞行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2003年10月15日，神州五号飞船成功发射，中国首位航天员杨利伟进入太空，实现了中华民族千年飞天梦想。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随后，神州六号、神州七号、神州八号等飞船相继成功发射，完成了多人多天、太空行走等任务，为中国载人航天事业奠定了坚实基础。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58" r="13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神州飞船由轨道舱、返回舱和推进舱三个舱段组成，其中轨道舱用于航天员生活和工作，返回舱用于航天员返回地面，推进舱提供动力支持。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神州飞船采用先进的模块化设计理念，各舱段之间通过连接机构实现快速连接与分离。同时，飞船具有良好的密封性、隔热性和抗辐射性能，确保航天员在太空中的安全。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神州飞船的组成与结构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神州飞船的发射与运行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包括飞船、火箭、发射场等各方面的准备工作，确保发射条件完备。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火箭发动机点火，产生巨大推力，使飞船迅速离开地面，进入预定轨道。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点火发射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667" b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逃逸塔在发射初期为飞船提供紧急逃逸能力，一旦飞船进入安全轨道，逃逸塔即完成使命并分离。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逃逸塔分离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发射过程与原理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00" r="18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太阳能电池帆板展开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飞船进入轨道后，太阳能电池帆板展开，为飞船提供所需的电能。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轨道维持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飞船在轨运行期间，需要进行轨道维持，确保飞船在预定轨道上稳定运行。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通过飞船上的姿态控制系统，对飞船进行精确控制，保持正确的飞行姿态。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在轨运行与姿态控制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飞船在返回前需要进行制动离轨，从运行轨道转移到返回轨道。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制动离轨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再入大气层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降落伞减速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飞船重新进入地球大气层，需要承受极高的温度和压力。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飞船在降落过程中，降落伞展开以减小下降速度，确保飞船安全着陆。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返回过程与技术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神州飞船的技术特点与创新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https://d.book118.com/775133013022011110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2024-09-15T05:40:50.673</cp:lastPrinted>
  <dcterms:created xsi:type="dcterms:W3CDTF">2024-09-14T21:40:50Z</dcterms:created>
  <dcterms:modified xsi:type="dcterms:W3CDTF">2024-09-14T21:40:52Z</dcterms:modified>
</cp:coreProperties>
</file>