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C5C20-2C2D-457C-A214-C9017EC9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FB53E-E5F2-4076-B6F8-619696B2B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C2474-5C31-420A-BAEE-465F54C9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98389-9308-4017-BAF7-49712BF7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969C9-D648-4A13-A737-45478009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1C5FE-09DC-46CA-8668-8DD39D75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EDBF3-54F5-4480-80FE-59F72D0C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65682-91BE-4303-8173-0C86A46E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DAA86-221B-4A32-BC0B-84275501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BD868-A42D-42EC-B7E0-E89F37A6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16C65-6407-45D3-8AD6-ED828FB4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33244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保障道路施工人员安全工作环境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道路施工人员面临的安全风险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安全施工政策和规定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安全施工措施和技术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安全施工管理与实践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保障道路施工人员安全工作环境是一个复杂的问题，涉及到多个方面，如施工现场管理、安全防护措施、教育培训等。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道路施工是城市建设中的重要环节，为确保道路施工的顺利进行，必须关注施工人员的安全工作环境。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保障道路施工人员安全工作环境对于提高施工效率、降低事故率、保障施工人员生命安全具有重要意义。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良好的安全工作环境能够增强施工人员的归属感和工作积极性，提高整体施工质量，为城市建设和发展做出更大的贡献。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道路施工人员面临的安全风险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如暴风雨、雷电、高温、低温等恶劣天气条件对施工安全的影响。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自然环境风险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施工现场混乱、安全标识不清、通道不畅等管理问题可能导致安全事故。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现场管理风险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施工现场环境风险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施工设备出现故障可能导致施工中断或造成安全隐患。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使用老化的工具可能降低工作效率，并增加操作中的安全风险。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施工设备与工具风险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工具老化风险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设备故障风险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高处坠落风险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在高处作业时，施工人员可能面临坠落的风险。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高处防护设施风险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高处作业的防护设施不完善或失效可能增加坠落风险。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高处作业风险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r="-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施工现场交通管理风险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施工现场车辆进出管理不严、交通标志不清可能导致交通事故。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施工车辆安全风险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施工车辆维护不当或超载等问题可能增加交通事故的风险。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交通安全风险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安全施工政策和规定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r="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制定和实施国家层面的道路施工安全法律法规，明确施工安全标准和要求，为道路施工提供法律保障。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规定施工单位必须具备相应的安全资质和条件，对施工人员进行安全培训和考核，确保施工单位具备相应的安全施工能力。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国家安全施工法规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企业应制定详细的安全施工规章制度，明确各级管理人员和施工人员的安全职责和要求。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企业应定期进行安全检查和评估，及时发现和整改安全隐患，确保施工过程的安全可控。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企业安全施工规定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https://d.book118.com/775133244224011104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2024-09-14T11:58:21.299</cp:lastPrinted>
  <dcterms:created xsi:type="dcterms:W3CDTF">2024-09-14T03:58:21Z</dcterms:created>
  <dcterms:modified xsi:type="dcterms:W3CDTF">2024-09-14T03:58:23Z</dcterms:modified>
</cp:coreProperties>
</file>