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A3894-A619-426C-AE10-D7E21697C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54FA2-2451-41C7-B7F8-3CB824A51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67F2B-5261-428F-8A2E-D0824AB11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16B71-212A-4AB4-A934-789866384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3B833F-6260-40C0-9E26-46BADF3D4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4AAA79-E7EA-47F8-9CBB-D6957E913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06F83-6D98-4ED1-B517-B6C025944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44480-C0F7-417F-9F21-AAFA971CB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34028-62DA-4F9B-886E-AD6717E7D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AA73A-BEF0-4DBD-9A9D-B142E9615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0E0A3-C90F-40B2-8DF3-EFE83A303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411041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胸围手术护理PPT\n## 1.气胸围手术概述及病因\n### 1.1气胸围手术的定义与分类\n### 1.2气胸围手术的病因及发病机制\n### 1.3气胸围手术的临床症状与诊断\n## 2.气胸围手术前的护理准备\n### 2.1患者心理护理与健康教育\n### 2.2术前检查与评估\n### 2.3术前护理措施与准备\n## 3.气胸围手术中的护理配合\n### 3.1手术室的布局与设备准备\n### 3.2手术中的护理配合与监测\n### 3.3手术中意外情况与急救措施\n## 4.气胸围手术后的护理观察与处理\n### 4.1术后一般护理与观察\n### 4.2术后并发症的预防与护理\n### 4.3术后康复指导与随访\n## 5.气胸围手术护理的质量评价与持续改进\n### 5.1护理质量评价标准与方法\n### 5.2护理持续改进措施与实施\n### 5.3护理团队协作与沟通技巧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气胸围手术护理PPT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气胸围手术概述及病因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气胸围手术的定义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手术切除部分肺组织，以治疗气胸的手术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分为开胸手术和胸腔镜手术两种</a:t>
                </a:r>
                <a:endParaRPr/>
              </a:p>
            </p:txBody>
          </p:sp>
          <p:sp>
            <p:nvSpPr>
              <p:cNvPr id="17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气胸围手术的分类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开胸手术：适用于病情较重、肺组织损伤较大的患者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胸腔镜手术：适用于病情较轻、肺组织损伤较小的患者</a:t>
                </a:r>
                <a:endParaRPr/>
              </a:p>
            </p:txBody>
          </p:sp>
          <p:sp>
            <p:nvSpPr>
              <p:cNvPr id="17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气胸围手术的适应症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持续性气胸：经保守治疗无效，影响患者生活质量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复发性气胸：多次发作，严重影响患者生活质量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双侧气胸：双侧肺组织受损，影响患者呼吸功能</a:t>
                </a:r>
                <a:endParaRPr/>
              </a:p>
            </p:txBody>
          </p:sp>
          <p:sp>
            <p:nvSpPr>
              <p:cNvPr id="18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气胸围手术的定义与分类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气胸围手术的病因及发病机制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气胸围手术的病因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肺部疾病：如慢性阻塞性肺疾病、肺大泡等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胸壁损伤：如外伤、穿刺等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肺部感染：如肺炎、肺脓肿等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气胸围手术的发病机制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肺部疾病导致肺组织损伤，形成肺大泡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肺大泡破裂，气体进入胸腔，形成气胸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胸壁损伤导致胸膜破裂，气体进入胸腔，形成气胸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肺部感染导致肺组织损伤，形成肺大泡，进而导致气胸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气胸围手术的临床症状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胸痛：气胸发作时，患者出现剧烈胸痛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呼吸困难：气胸导致肺组织压缩，影响呼吸功能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发绀：气胸导致血氧饱和度降低，出现发绀现象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气胸围手术的诊断方法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胸部X光片：显示肺组织压缩，胸腔积气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CT检查：了解肺组织损伤情况，指导手术方案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气胸穿刺引流：确诊气胸，缓解症状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气胸围手术的临床症状与诊断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气胸围手术前的护理准备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评估患者的心理状况，给予心理支持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解释手术目的、方法和效果，消除患者顾虑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鼓励患者积极参与康复锻炼，增强信心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介绍气胸围手术的相关知识，提高患者认知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讲解术前准备事项，如戒烟、禁食等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指导患者进行呼吸功能锻炼，提高肺功能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术前检查与评估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血常规、肝肾功能、凝血功能等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了解患者的全身状况，指导手术和护理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胸部X光片、CT检查等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了解肺组织损伤情况，指导手术方案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心电图、肺功能检查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了解患者的心肺功能，评估手术风险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指导术后护理和康复锻炼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戒烟、避免刺激性气体吸入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给予祛痰药物，协助排痰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训练患者进行深呼吸和有效咳嗽</a:t>
                </a:r>
                <a:endParaRPr/>
              </a:p>
            </p:txBody>
          </p:sp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呼吸道准备</a:t>
                </a:r>
                <a:endParaRPr/>
              </a:p>
            </p:txBody>
          </p:sp>
        </p:grpSp>
        <p:grpSp>
          <p:nvGrpSpPr>
            <p:cNvPr id="26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清洁手术部位，避免感染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手术前剃毛，注意皮肤完整性</a:t>
                </a:r>
                <a:endParaRPr/>
              </a:p>
            </p:txBody>
          </p:sp>
          <p:sp>
            <p:nvSpPr>
              <p:cNvPr id="26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皮肤准备</a:t>
                </a:r>
                <a:endParaRPr/>
              </a:p>
            </p:txBody>
          </p:sp>
          <p:sp>
            <p:nvSpPr>
              <p:cNvPr id="26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按医嘱给予术前抗生素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给予镇静、止痛药物，减轻患者不适</a:t>
                </a:r>
                <a:endParaRPr/>
              </a:p>
            </p:txBody>
          </p:sp>
          <p:sp>
            <p:nvSpPr>
              <p:cNvPr id="26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药物准备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术前护理措施与准备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气胸围手术中的护理配合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手术室的布局与设备准备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手术室布局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保持手术室整洁、安静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准备好手术器械、敷料等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确保各种仪器设备正常运行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麻醉机、监护仪、氧气设备等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准备好胸腔镜手术器械和耗材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确保手术所需物品齐全，随时备用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https://d.book118.com/775141104122011111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气胸围手术护理PPT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2024-09-17T02:55:08.267</cp:lastPrinted>
  <dcterms:created xsi:type="dcterms:W3CDTF">2024-09-16T18:55:08Z</dcterms:created>
  <dcterms:modified xsi:type="dcterms:W3CDTF">2024-09-16T18:55:10Z</dcterms:modified>
</cp:coreProperties>
</file>