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00AFD-DFA3-4D8B-9209-A56081F8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9FE19-6C83-4F16-A5FC-4B2BF07AB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11DAB-65A4-4D0E-82E0-3F19873E3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AA539-B294-4EB6-8328-9940D688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3B565-88A2-4708-AD7B-FF44BCC8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4FB34-9D41-4034-9BAE-1DEEF84B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E64BE-0E75-44EF-A046-C9F97DF6F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DFC7A-3F40-4A98-A0E6-BEA30315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DDA16-DDC8-46A7-BB08-C3619712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C72C5-69DF-4AC5-98CF-6EC413D46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6D3D3-90FC-4D18-A544-A7B38838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41133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物流系统网络容灾备份设计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容灾备份技术介绍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物流系统网络容灾备份需求分析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物流系统网络容灾备份设计方案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保障物流系统稳定运行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是现代企业运营的核心，其稳定性和可靠性直接关系到企业的经济效益和客户满意度。通过容灾备份设计，可以确保物流系统在面临各种故障和灾难时，能够快速恢复并继续提供服务，从而保障企业的正常运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物流系统涉及大量的交易数据、客户信息和运输信息等敏感数据。通过容灾备份设计，可以实现数据的实时备份和快速恢复，防止数据丢失和泄露，提高数据的安全性。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提升系统可用性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物流系统需要7x24小时不间断运行，以满足客户的实时需求。通过容灾备份设计，可以实现系统的故障转移和负载均衡，提升系统的可用性和性能。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物流系统现状分析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对现有的物流系统进行全面的分析，包括系统架构、数据存储、网络传输等方面，为后续的容灾备份设计提供基础。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介绍当前主流的容灾备份技术，如数据复制、远程镜像、快照技术等，并分析其优缺点及适用场景。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根据物流系统的实际需求和现状，设计针对性的容灾备份方案，包括备份策略、恢复策略、故障转移策略等。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详细阐述容灾备份方案的实施步骤和测试方法，包括环境搭建、数据迁移、备份恢复测试等，以确保方案的可行性和有效性。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对本次容灾备份设计进行总结，并提出未来改进和优化的方向，如提高备份效率、降低恢复时间等。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容灾备份技术介绍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方案实施与测试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容灾备份方案设计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包括服务器、路由器、交换机、存储设备等，用于实现数据的传输、处理和存储。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包括操作系统、数据库管理系统、物流管理系统等，用于支持物流业务的正常运行。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通过局域网、广域网等网络技术，实现物流系统内部及与外部的连接和通信。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通过物流系统网络，客户可实时查询物流信息，提高客户满意度。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物流系统网络是实现物流信息快速、准确传递的基础，对于提高物流效率具有重要作用。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物流系统网络可实现不同部门、不同企业之间的业务协同，提高整体运作效率。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网络覆盖范围不断扩大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随着物流行业的发展，物流系统网络覆盖范围不断扩大，实现了全球范围内的互联互通。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信息化程度不断提高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物流系统网络信息化程度不断提高，实现了信息的实时传递和处理。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网络安全问题日益突出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随着网络技术的不断发展，网络安全问题也日益突出，如黑客攻击、病毒传播等，对物流系统网络的安全运行造成了威胁。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容灾备份技术介绍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040" r="360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指利用相关技术、手段和方法，在灾难发生时，能够迅速恢复物流系统网络的正常运行，保障数据安全和业务连续性。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容灾备份技术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指由于自然灾害、人为破坏、设备故障等原因导致物流系统网络长时间无法正常运行的情况。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容灾备份技术定义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24" r="17424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通过定期或实时备份数据，确保数据在灾难发生时不丢失，包括完全备份、增量备份和差异备份等。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在物流系统网络中部署冗余设备或节点，当部分设备或节点发生故障时，冗余设备或节点能够接管业务，确保网络不中断。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冗余部署技术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将业务流量分配到多个设备或节点上进行处理，避免单点故障导致整体网络崩溃。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负载均衡技术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将多台服务器组成一个集群，提供高可用性和可伸缩性，确保在部分服务器故障时，集群仍然能够正常运行。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集群技术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常见容灾备份技术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17" r="491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根据业务需求选择合适的数据备份技术，对于重要数据可采用多种备份方式组合使用，以提高数据安全性。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根据业务流量和处理能力需求选择合适的负载均衡方案，提高网络的性能和稳定性。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容灾备份技术选型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根据网络规模和业务需求选择合适的冗余部署方案，确保网络的高可用性。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根据服务器数量和业务需求选择合适的集群方案，提供高可用性和可伸缩性的同时降低运维成本。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物流系统网络容灾备份需求分析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https://d.book118.com/775141133012011040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2024-08-30T21:59:16.648</cp:lastPrinted>
  <dcterms:created xsi:type="dcterms:W3CDTF">2024-08-30T13:59:16Z</dcterms:created>
  <dcterms:modified xsi:type="dcterms:W3CDTF">2024-08-30T13:59:18Z</dcterms:modified>
</cp:coreProperties>
</file>