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E1C93C-B283-4884-920C-7EB15D78A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7EC47E-7A2F-4C7D-B600-B58F1D00B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8A0743-80FC-46AE-AB08-CE0C63E11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9F89E1-1931-4311-AE01-2B9520166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15FC19-C409-406C-B266-2FCB6ABDB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0A98E0-9CB6-4A35-B45A-F38B63E0E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33AA6A-AC0C-4659-BFD1-F21F10A16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04FE95-8AD7-4FB8-BF90-BA15E973E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1EC250-8E84-46A2-A9DF-D4AC46112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9F7899-0434-40F8-ADD4-F8F8A7DCA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6AADDF-918F-4876-AB86-2C6E4AF65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14233414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大学生的社交技巧大学新生入学教育培训课件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社交技巧重要性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基本社交原则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校园社交场景与技巧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网络社交注意事项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冲突解决与应对策略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培养良好心理素质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社交技巧重要性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掌握社交技巧有助于大学生在交往中更加自信地表达自己，展现个人魅力。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增强自信心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提高言谈举止水平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培养良好形象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得体的言谈举止是展现个人魅力的重要方面，社交技巧培训可以帮助大学生提高这方面的能力。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通过社交技巧的培训，大学生可以学会如何塑造自己的良好形象，增加个人吸引力。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提升个人魅力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6" b="26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建立良好人际关系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拓展人脉资源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掌握社交技巧有助于大学生结交更多志同道合的朋友，拓展人脉资源。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学会倾听与表达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在交往中，倾听和表达同样重要。社交技巧培训可以帮助大学生学会如何倾听他人意见，以及如何清晰地表达自己的想法。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处理人际关系问题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面对人际关系中的矛盾和冲突，掌握社交技巧的大学生更懂得如何妥善处理问题，维护和谐的人际关系。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拓展职业发展机会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通过社交技巧建立的良好人际关系，可以为大学生提供更多职业发展机会，如实习、就业等。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增强团队协作能力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在大学学习和未来工作中，团队协作能力至关重要。社交技巧培训可以帮助大学生提高团队协作能力，更好地融入团队。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提升领导力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掌握社交技巧有助于大学生在团队中发挥领导作用，带领团队实现共同目标。这对于未来担任管理职务或创业具有重要意义。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促进学业与职业发展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基本社交原则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尊重他人的人格和权利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不侵犯他人隐私，不侮辱、诽谤或歧视他人。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尊重他人的时间和空间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不随意打扰他人，不占用他人私人空间或时间。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尊重他人的观点和意见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即使不同意对方的看法，也要保持礼貌和尊重，避免争吵和冲突。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尊重他人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遵守承诺和约定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信守诺言，按时完成承诺的事情。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诚实表达自己的想法和感受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不撒谎、不隐瞒，与他人真诚交流。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尊重事实和真相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不传播虚假信息，不恶意中伤他人。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诚实守信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平等对待他人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不因种族、性别、年龄、地域等因素歧视他人，保持公正和客观的态度。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友善待人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以友善、热情的态度对待他人，主动关心和帮助他人。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建立良好的人际关系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积极与他人交流、合作，增进彼此之间的了解和信任。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平等友善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校园社交场景与技巧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积极发言与提问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在课堂上主动表达自己的观点和问题，增加与老师和同学的互动。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小组合作与分工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在小组作业或项目中，学会与队友合作，分工明确，共同完成任务。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倾听与尊重他人意见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在交流中认真倾听他人的观点，尊重并理解不同的想法。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课堂互动与合作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与室友保持友好关系，互相尊重生活习惯和隐私。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建立良好室友关系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遇到宿舍内的问题时，与室友共同协商，寻找解决方案。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共同协商解决问题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参加宿舍组织的各类活动，增进彼此了解和友谊。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积极参与宿舍活动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宿舍生活与沟通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根据自己的兴趣和爱好选择适合的社团，拓展社交圈子。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选择适合自己的社团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参加社团组织的各类活动，展示自己的才华和能力。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积极参与社团活动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与社团内其他成员保持友好关系，互相学习和帮助。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与社团成员建立良好关系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社团活动与参与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https://d.book118.com/775142334141011112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2024-09-18T21:08:14.200</cp:lastPrinted>
  <dcterms:created xsi:type="dcterms:W3CDTF">2024-09-18T13:08:14Z</dcterms:created>
  <dcterms:modified xsi:type="dcterms:W3CDTF">2024-09-18T13:08:16Z</dcterms:modified>
</cp:coreProperties>
</file>