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D71CC6-E922-4149-9B5F-205DC3952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AEC2B2-3B4D-4738-814B-1B0326CC44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63DC4C-4D35-44D7-B7A0-177DA0CB3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F3D10A-976B-4F66-A8CE-9EFD1AEE1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E16E68-E300-4CDD-97DE-C33FBA457E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814FE5-B95C-4058-9BB2-E67FC05FC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C7328C-3475-4770-9949-38187B826A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C4E73B-050C-4F04-9298-5422889C2E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999A7C-6215-4594-AF62-BEBD38487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BD726B-954C-4FEA-A26D-E7B7B4F20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3D5364-1C1A-4EB8-90E6-D4A7B348FC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5200132230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警察巡逻与治安维护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汇报时间：2024-01-20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巡逻工作概述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治安维护工作部署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巡逻与治安维护的关联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巡逻与治安维护的挑战与对策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案例分析：成功的巡逻与治安维护实践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巡逻工作概述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巡逻定义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巡逻目的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警察巡逻是指警员在特定区域内进行有计划的、连续的、流动的警务活动，以维护社会治安、预防和打击犯罪为主要目的。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通过对辖区内的治安状况进行实时监控和有效管理，提高见警率、管事率和控制力，确保社会治安稳定，增强公众安全感。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巡逻定义与目的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适用于繁华商业区、居民区等人员密集场所，便于与群众交流，及时发现问题。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徒步巡逻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适用于道路交通要道、治安复杂区域等，具有快速机动、有效震慑犯罪的特点。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警车巡逻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适用于治安状况较差的区域或特定时期，以便更好地隐蔽身份，打击现行犯罪。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便衣巡逻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适用于重大活动安保、突发事件处置等高风险场合，确保关键时刻能够快速反应、有效处置。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武装巡逻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9144" r="19144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巡逻方式与策略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根据辖区治安状况、人流高峰时段等因素，合理安排巡逻时间，确保重点时段和区域的警力覆盖。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时间安排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结合辖区地理特点、治安状况及犯罪规律等因素，科学规划巡逻路线，确保对重点区域和部位的有效监控。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路线规划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根据实时警情、突发事件等因素，及时调整巡逻时间和路线，确保警力资源的合理配置和高效利用。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灵活调整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巡逻时间与路线规划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治安维护工作部署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857" b="85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4" b="1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4011" r="4011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治安状况分析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犯罪类型与趋势分析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通过对历史犯罪数据的统计和分析，了解当地犯罪的主要类型、犯罪率的变化趋势以及犯罪的时间、空间分布特点。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社会问题与治安关联分析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研究社会问题如贫困、失业、教育落后等与治安状况的关系，找出治安问题的深层次原因。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治安风险评估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对重点地区、重点人群和重点时段进行治安风险评估，确定治安维护的优先次序和重点任务。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制定详细计划和时间表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针对总体目标，制定具体的实施计划和时间表，包括巡逻安排、安全检查、宣传教育等方面的内容。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资源调配与协作机制建立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合理调配警力资源，建立多部门协作机制，确保治安维护工作的顺利进行。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制定治安维护总体目标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根据治安状况分析的结果，制定符合当地实际的治安维护总体目标，如降低犯罪率、提高公众安全感等。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治安维护目标与计划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83" r="1358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通过增加巡逻警力、优化巡逻路线、提高巡逻频率等手段，加强对重点地区、重点时段的巡逻防控。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加强巡逻防控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开展安全检查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强化宣传教育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加强情报信息收集与分析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对重点场所、重点单位进行定期或不定期的安全检查，及时发现和消除安全隐患。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通过开展法制宣传、安全知识普及等活动，提高公众的法律意识和安全防范能力。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建立情报信息收集网络，加强对各类情报信息的收集和分析，为治安维护工作提供有力支持。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治安维护措施与手段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巡逻与治安维护的关联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333" r="183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收集信息和线索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通过与居民交流、观察周围环境等方式，巡逻警察可以收集到有关犯罪活动的信息和线索，为治安维护提供有力支持。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威慑犯罪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警察巡逻可以提高见警率，对潜在犯罪分子形成威慑，减少犯罪机会。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及时发现和处置问题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巡逻过程中，警察可以及时发现治安问题，如纠纷、违法行为等，并迅速采取措施予以处置，防止事态升级。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巡逻对治安维护的促进作用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治安维护部门通过对各类情报信息的分析和研判，可以为巡逻工作提供有针对性的指导和支持，提高巡逻效率。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333" r="153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提供情报支持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在发生突发事件时，治安维护部门可以迅速调动警力、装备等资源，协助巡逻警察进行处置，确保事态得到及时控制。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协助处置突发事件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250" r="152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治安维护部门通过加强安全防范工作，如完善监控设施、推广智能安防系统等，可以为巡逻工作提供有力保障，降低治安风险。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加强安全防范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治安维护对巡逻工作的支持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巡逻和治安维护是相互依存的两个环节，巡逻为治安维护提供基础支持，而治安维护则为巡逻工作提供有力保障。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相互依存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通过加强巡逻工作，可以及时发现和处置治安问题，为治安维护创造良好条件；同时，治安维护工作的加强也可以为巡逻工作提供更加安全、稳定的环境。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相互促进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在实际工作中，巡逻警察和治安维护部门需要保持密切沟通和协作，形成协同作战的合力，共同应对各种治安挑战。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协同作战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巡逻与治安维护的互动关系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巡逻与治安维护的挑战与对策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https://d.book118.com/775200132230011101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2024-09-10T04:40:29.851</cp:lastPrinted>
  <dcterms:created xsi:type="dcterms:W3CDTF">2024-09-09T20:40:29Z</dcterms:created>
  <dcterms:modified xsi:type="dcterms:W3CDTF">2024-09-09T20:40:32Z</dcterms:modified>
</cp:coreProperties>
</file>