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0AF12D-18D1-4823-AAFD-407E209FBC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93B61-190D-4400-9810-D12F0CC8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15196-2DBF-4AE4-BB0A-29B66BEBB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D5E65-44B2-4BE3-8A4B-4ADB2610E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2C4FA-4814-4473-89BA-C5D124D9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87DEE-090C-472D-85EE-4353F315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25C5D-DEF3-4AF3-867D-E486EF667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C6B76A-9783-4401-A821-7CD016835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57891-3D2C-4849-809A-C8F232716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29D09-6B6D-4CB3-9371-6BCAB6F5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CE2DD-CD51-422C-8379-E32F7B42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C6055-2FB6-469C-9E28-B3E337D4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D416D8-A4A9-4C8D-A919-32FFB857E0E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6B8E38-0A50-476F-9AF2-01C5351F6E5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12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高效工作方法的培养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时间管理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任务规划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持续学习与改进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关于高效工作方法的重要性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高效工作方法可以提高工作效率，节省时间和精力。通过培养高效工作方法，可以更好地应对工作压力和挑战。本章将介绍高效工作方法的定义、意义和影响。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什么是高效工作方法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在单位时间内完成更多工作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技巧和策略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时间管理、任务规划、优先级处理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有效的高效工作方法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让工作变得更加轻松、愉快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高效工作方法的益处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减少拖延现象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减少错误和重复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获得更多机会和认可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如何养成高效工作方法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培养时间管理技巧，合理安排工作和生活。建立有效的任务规划和目标设定习惯。注重自我管理和持续学习，不断改进工作方法。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如何养成高效工作方法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合理安排工作和生活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培养时间管理技巧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有效的任务规划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建立任务规划和目标设定习惯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改进工作方法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注重自我管理和持续学习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时间管理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制定明确的工作计划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确保工作方向清晰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设定明确的工作目标和优先级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确保计划执行顺利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避免临时决策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合理分配时间和任务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列出每日待办事项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避免时间浪费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减少无效会议和重复性工作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精简工作流程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合理利用碎片化时间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利用时间碎片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专注于一件事情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避免多任务处理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提高专注力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为了提高工作效率，消除干扰因素非常重要。保持工作环境整洁和安静，制定工作块时间，学会拒绝无关工作和请求以保持专注度。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建立工作习惯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建立良好的工作习惯对于高效工作至关重要。养成良好的工作作息时间，建立工作奖励机制并不断优化工作方法和习惯，可以提升工作效率。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激励自己完成任务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不断总结和反思工作方法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工作块时间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集中精力完成一项任务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睡眠休息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保证充足的睡眠时间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任务规划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将大目标拆分为小目标，分阶段达成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拆解复杂任务为简单步骤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制定时间节点监督进度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逐步实现长远规划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定期审视和调整目标，保持目标的可实现性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定期检查目标实现情况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调整目标设定以适应变化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保持目标与现实接轨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制定长期和短期目标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设定明确、具体的职业和工作目标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明确职业发展方向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设定具体目标达成要求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考虑个人兴趣和价值观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列出详细任务清单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细化任务细节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将任务拆解成具体的步骤和行动计划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明确时间节点和责任分配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明确任务的起止时间和责任人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监督执行和调整计划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定期跟进任务进度，及时调整计划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设定优先级和时限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重点任务优先级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区分紧急与重要任务，优先处理重要任务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明确任务完成时限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设定任务的截止日期，激发自我动力和执行力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时间管理工具应用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利用时间矩阵，合理分配任务的紧急性和重要性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评估和反馈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定期评估任务完成情况，检查任务进度。分析完成任务的效率和质量，总结经验教训。接受他人的反馈和建议，不断改进任务规划能力。持续学习和提升自我管理能力，保持高效工作状态。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https://d.book118.com/775201212013011130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高效工作方法的培养</vt:lpstr>
      <vt:lpstr>目录</vt:lpstr>
      <vt:lpstr>第1章 简介</vt:lpstr>
      <vt:lpstr> </vt:lpstr>
      <vt:lpstr>什么是高效工作方法</vt:lpstr>
      <vt:lpstr>高效工作方法的益处</vt:lpstr>
      <vt:lpstr> </vt:lpstr>
      <vt:lpstr>如何养成高效工作方法</vt:lpstr>
      <vt:lpstr>第二章 时间管理</vt:lpstr>
      <vt:lpstr>制定明确的工作计划</vt:lpstr>
      <vt:lpstr>避免时间浪费</vt:lpstr>
      <vt:lpstr>提高专注力</vt:lpstr>
      <vt:lpstr> </vt:lpstr>
      <vt:lpstr>总结</vt:lpstr>
      <vt:lpstr>第3章 任务规划</vt:lpstr>
      <vt:lpstr>制定长期和短期目标</vt:lpstr>
      <vt:lpstr>列出详细任务清单</vt:lpstr>
      <vt:lpstr>设定优先级和时限</vt:lpstr>
      <vt:lpstr>评估和反馈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2024-09-29T14:16:10.181</cp:lastPrinted>
  <dcterms:created xsi:type="dcterms:W3CDTF">2024-09-29T06:16:10Z</dcterms:created>
  <dcterms:modified xsi:type="dcterms:W3CDTF">2024-09-29T06:16:12Z</dcterms:modified>
</cp:coreProperties>
</file>