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D6BEF6-9F8E-4C65-BDB3-54BC8B2426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3E7BD1-B164-40BC-85BE-B4317291A4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3AC95B-1F57-4D7F-827A-83A90BB51B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913B92-7F7D-42A2-B211-16D6D4D320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784D543-8FDF-440F-A45A-1AEA226781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0016A87-755A-464E-84E0-BD340F2E60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7926238-46FE-49E3-BA22-A51BF98A7B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8C30DC-AB11-4A8D-8E2C-C0CAA16721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435CEA-04BD-4C06-989F-9A9A5AA932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171F0B-6CA8-41D0-A38D-AFF19C498B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40B3CB-47F5-4610-8940-339D6B100E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5201334103011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高效的团队协调和合作的经理人能力提升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团队协调与合作的重要性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经理人在团队协调中的角色定位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提升经理人团队协调能力的策略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加强团队间合作的方法与技巧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应对团队冲突与挑战的解决方案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实践案例分析与经验分享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团队协调与合作的重要性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4195" b="1419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提升团队整体效率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优化资源配置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通过协调团队成员的工作内容和资源分配，使每项任务都能得到最合适的资源支持，从而提高工作效率。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减少工作重复和浪费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确保团队成员之间信息共享，避免不必要的重复劳动和资源浪费。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强化工作流程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建立清晰的工作流程和沟通机制，确保团队成员能够顺畅地协作，提高工作效率。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通过积极的沟通和互动，增进团队成员之间的了解和信任，形成紧密的合作关系。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建立信任关系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542" r="135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促进团队协作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606" r="21606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激发团队创造力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鼓励团队成员相互支持、协作，共同应对挑战和解决问题。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通过集思广益和互相启发，激发团队成员的创造力和创新精神，推动团队不断进步。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加强团队成员间的信任与合作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确保每个团队成员都清楚了解团队的目标和使命，以及自己的工作如何与团队目标相契合。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明确团队目标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帮助团队成员深入理解公司的整体战略和发展方向，以便更好地将个人和团队的工作与公司战略相结合。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理解公司战略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93" r="29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通过有效的协调和合作，推动团队目标的实现，同时促进公司战略的落地执行。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推动目标实现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实现团队目标与公司战略对接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经理人在团队协调中的角色定位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为团队设定清晰、可实现的短期和长期目标，确保团队成员对目标有共同的理解。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24" r="12524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3542" r="13542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制定目标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在关键时刻做出明智的决策，包括资源分配、任务优先级设定等。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决策能力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制定团队的发展战略，预测并应对市场变化，确保团队始终沿着正确的方向前进。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战略规划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领导者与决策者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冲突解决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及时介入并化解团队成员间的冲突，促进团队内部的和谐与合作。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有效沟通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清晰、准确地传达信息，倾听团队成员的意见和建议，确保信息的双向流动。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资源协调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协调内外部资源，为团队成员提供必要的支持和帮助，确保项目的顺利进行。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793" r="12793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沟通者与协调者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通过组织各种活动，增强团队凝聚力，提高团队成员间的互信与合作水平。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团队建设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设定合理的奖励和惩罚机制，激发团队成员的积极性和创造力。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激励措施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关注团队成员的个人成长，提供培训和发展机会，帮助团队成员实现自我价值。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个人发展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团队建设与激励者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提升经理人团队协调能力的策略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定期评估和调整目标与分工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随着项目进展和团队能力的变化，及时调整目标和分工，保持团队的灵活性和适应性。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设定清晰、可衡量的团队目标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确保每个成员都明确了解团队的整体目标，以及个人在团队中的角色和职责。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制定详细的任务分工计划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根据团队成员的特长和能力，合理分配任务，确保资源的有效利用。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建立明确的团队目标与分工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制定明确的沟通流程和规范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规定沟通的方式、频率和内容，确保信息的准确传递和有效反馈。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鼓励开放、坦诚的沟通氛围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倡导团队成员积极表达意见和建议，激发团队的创造力和凝聚力。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建立定期的团队会议制度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通过定期的会议，促进团队成员之间的交流和沟通，及时解决问题和调整计划。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588" r="2588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制定有效的沟通机制与流程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https://d.book118.com/775201334103011034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2024-08-29T16:19:30.968</cp:lastPrinted>
  <dcterms:created xsi:type="dcterms:W3CDTF">2024-08-29T08:19:30Z</dcterms:created>
  <dcterms:modified xsi:type="dcterms:W3CDTF">2024-08-29T08:19:33Z</dcterms:modified>
</cp:coreProperties>
</file>