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501D0-4991-486E-AC38-D94BCD9B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1B86E-6857-4B0B-8648-CD3B3C21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ADA97-A2A3-4DB0-8429-F0D63B8E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60673-17FD-4F98-AB9F-12794AA1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72DDE-DEE6-479C-A4AB-E283E290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E7021-1D11-48AE-9729-C8800D63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096BF-8955-4137-BAF2-3D0B86D5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5479D-4061-4131-BD76-0DCB402B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1A6A7-595D-4882-B2BB-32910138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0F485-DEE2-4186-92FA-911763E4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04D07-4A26-434B-9AFA-2991199D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21201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笔迹分析及其应用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笔迹分析基本概念与原理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笔迹分析在法律领域应用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笔迹分析在心理测评领域应用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笔迹分析在教育领域应用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笔迹分析技术发展趋势与挑战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笔迹分析基本概念与原理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笔迹是指个人书写运动形成的字迹，是个人书写技能和书写习惯的综合体现。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笔迹的形成包括书写动作、书写工具、书写材料以及书写环境等多个因素的综合作用。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笔迹定义及形成过程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笔迹具有独特性、稳定性、反映性等特点，能够反映书写者的个性、心理、生理等特征。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根据不同的分类标准，笔迹可以分为多种类型，如按照书写工具可分为硬笔笔迹和软笔笔迹，按照书写语言可分为中文笔迹和外文笔迹等。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笔迹特点与分类方法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44" r="23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笔迹心理学是心理学的一个分支，研究书写者的个性、情感、思维等心理特征与笔迹之间的关系。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笔迹与心理特征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通过笔迹可以分析书写者的性格、情绪、认知方式等心理特征，为心理学研究提供重要依据。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笔迹心理学基础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笔迹鉴定技术在刑事侦查、民事诉讼、司法鉴定等领域具有广泛的应用价值。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笔迹鉴定技术是指运用科学的方法和技术手段，对笔迹进行比对、分析和判断，以确定其真伪或书写者的身份。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笔迹鉴定方法包括目测比较法、测量比较法、特征分析法、系统鉴定法等，根据实际需要选择合适的鉴定方法。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笔迹鉴定技术概述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笔迹分析在法律领域应用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识别犯罪嫌疑人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通过笔迹分析，可以锁定犯罪嫌疑人范围，为案件侦破提供重要线索。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串联并案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对于多起案件，通过笔迹比对和分析，可以发现是否为同一人所为，进而实现案件的串联并案。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审讯辅助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在审讯过程中，利用笔迹分析结果揭示犯罪嫌疑人的心理特征，为审讯策略的制定提供依据。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刑事案件侦查中作用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笔迹分析可以帮助调解员了解当事人的性格、情绪等心理特征，为调解提供辅助信息。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辅助调解员了解当事人心理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在涉及书面材料的民事纠纷中，笔迹分析可以揭示当事人真实的意愿和态度，为调解提供参考。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揭示当事人真实意愿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对于涉及签名、书写等民事纠纷案件，笔迹分析可以辅助判断证据的真实性和可信度。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辅助判断证据真实性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民事纠纷调解中辅助手段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确认合同有效性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对于存在争议的合同，笔迹分析可以辅助确认合同的有效性，为合同纠纷的解决提供依据。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揭示合同背后的心理特征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笔迹分析还可以揭示合同签订者背后的心理特征，为商业谈判和合作提供参考。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鉴别签名真伪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在合同签订过程中，笔迹分析可以鉴别签名的真伪，防止合同诈骗等违法行为的发生。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合同签订真实性鉴别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法律文书笔迹鉴定流程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收集笔迹样本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收集被鉴定人的笔迹样本，包括平时书写的字迹、签名等。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进行笔迹比对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将检材与比对样本进行比对，寻找两者之间的相似点和差异点。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选择比对样本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从收集到的笔迹样本中选择与检材相似的样本作为比对样本。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综合分析判断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根据笔迹比对结果，结合被鉴定人的心理特征等因素进行综合分析判断，得出鉴定结论。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笔迹分析在心理测评领域应用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通过分析笔迹的线条、力度、速度等元素，可以推断出书写者的性格特征，如内向、外向、理性、感性等。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笔迹特征反映性格倾向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将笔迹特征与心理学中的人格类型理论相结合，可以进一步揭示书写者的人格类型，如胆汁质、多血质、粘液质、抑郁质等。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笔迹与人格类型的关联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性格特征评估与解读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情感状态识别与干预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笔迹透露情感状态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书写者在不同情感状态下的笔迹会有所不同，通过分析这些差异可以识别出书写者的情感状态，如快乐、悲伤、愤怒等。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笔迹干预情感问题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针对识别出的情感问题，可以通过笔迹分析提供相应的干预措施，如心理疏导、情绪调节等。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职业发展建议提供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通过分析笔迹特征，可以推断出书写者可能适合的职业类型，如艺术、文学、科技、管理等。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笔迹与职业倾向关联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根据书写者的笔迹特征和职业倾向，可以提供相应的职业规划建议，如发展方向、能力提升等。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笔迹指导职业规划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https://d.book118.com/775202120123011102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2024-09-11T07:10:55.244</cp:lastPrinted>
  <dcterms:created xsi:type="dcterms:W3CDTF">2024-09-10T23:10:55Z</dcterms:created>
  <dcterms:modified xsi:type="dcterms:W3CDTF">2024-09-10T23:10:57Z</dcterms:modified>
</cp:coreProperties>
</file>