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529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0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BBF55-299A-4CB2-8560-25ED290D6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4EBFA-12B3-4A8B-A8B8-812F4EEA2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FE494-F330-4459-B0B3-CD5CC1F23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EDE9D5-B5F4-4A27-8E45-A479454DA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DFA773-F32D-469F-811A-ECA19E0C8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43703C-AD55-46B7-9C80-4BA180619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60C407-5E3A-43D1-B8C0-42729C98A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43DCB-599C-47A0-9435-AE9A0E6A2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D2B3E-3DC7-46BF-8486-B8225E63D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623E3-E9F9-4382-87D3-9B20A6A4F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D1276-7267-4166-BE5D-C56E30251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5283" r:id="rId2"/>
    <p:sldLayoutId id="2147505284" r:id="rId3"/>
    <p:sldLayoutId id="2147505285" r:id="rId4"/>
    <p:sldLayoutId id="2147505286" r:id="rId5"/>
    <p:sldLayoutId id="2147505287" r:id="rId6"/>
    <p:sldLayoutId id="2147505288" r:id="rId7"/>
    <p:sldLayoutId id="2147505289" r:id="rId8"/>
    <p:sldLayoutId id="2147505290" r:id="rId9"/>
    <p:sldLayoutId id="2147505291" r:id="rId10"/>
    <p:sldLayoutId id="2147505292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02220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单元百分数和分数、小数的互化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百分数与小数的互化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互化规律总结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习题与练习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分数与百分数的互化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分数与小数的互化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百分数与小数的互化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百分数转化为小数的方法</a:t>
            </a:r>
            <a:endParaRPr lang="zh-CN" altLang="en-US"/>
          </a:p>
        </p:txBody>
      </p:sp>
      <p:sp>
        <p:nvSpPr>
          <p:cNvPr id="104910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将百分数转换为小数，首先将百分数转换为分数。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将百分数转换为分数，将百分数中的“%”去掉，然后乘以100。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将分数转换为小数，将分数的分母转换为小数，然后除以分母。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将小数转换为百分数，将小数乘以100，然后在小数后面加上“%”。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小数转化为百分数的方法</a:t>
            </a:r>
            <a:endParaRPr lang="zh-CN" altLang="en-US"/>
          </a:p>
        </p:txBody>
      </p:sp>
      <p:sp>
        <p:nvSpPr>
          <p:cNvPr id="104917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将整数部分和小数部分分别除以100，得到小数部分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将小数乘以100，得到整数部分和小数部分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将小数部分乘以100，得到百分数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将整数部分和小数部分相加，得到百分数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实例演示</a:t>
            </a:r>
            <a:endParaRPr lang="zh-CN" altLang="en-US"/>
          </a:p>
        </p:txBody>
      </p:sp>
      <p:sp>
        <p:nvSpPr>
          <p:cNvPr id="1049238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百分数转化为小数：例如，将50%转化为小数，结果为0.5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小数转化为百分数：例如，将0.5转化为百分数，结果为50%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百分数转化为分数：例如，将50%转化为分数，结果为1/2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分数转化为百分数：例如，将1/2转化为百分数，结果为50%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小数转化为分数：例如，将0.5转化为分数，结果为1/2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分数转化为小数：例如，将1/2转化为小数，结果为0.5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2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分数与百分数的互化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分数转化为百分数的方法</a:t>
            </a:r>
            <a:endParaRPr lang="zh-CN" altLang="en-US"/>
          </a:p>
        </p:txBody>
      </p:sp>
      <p:sp>
        <p:nvSpPr>
          <p:cNvPr id="104941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1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将小数乘以100，得到百分数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将分数的分子除以分母，得到小数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百分数表示为“%”的形式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注意小数点后的位数，确保计算准确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百分数转化为分数的方法</a:t>
            </a:r>
            <a:endParaRPr lang="zh-CN" altLang="en-US"/>
          </a:p>
        </p:txBody>
      </p:sp>
      <p:sp>
        <p:nvSpPr>
          <p:cNvPr id="1049478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将百分数转换为小数，小数点向右移动两位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将小数转换为分数，将小数点向右移动一位，分子为小数点后的数字，分母为10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将分数转换为带分数，如果分子大于分母，将分子减去分母，差为整数部分，余数为分子，分母不变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将带分数转换为假分数，将整数部分乘以分母，加上分子，作为新的分子，分母不变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将假分数转换为分数，如果分子大于分母，将分子减去分母，差为整数部分，余数为分子，分母不变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将分数转换为百分数，将分子除以分母，乘以100，加上%符号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实例演示</a:t>
            </a:r>
            <a:endParaRPr lang="zh-CN" altLang="en-US"/>
          </a:p>
        </p:txBody>
      </p:sp>
      <p:sp>
        <p:nvSpPr>
          <p:cNvPr id="1049536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例1：将分数1/2转换为百分数，结果为50%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4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例2：将分数3/4转换为百分数，结果为75%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例3：将分数1/3转换为百分数，结果为33.33%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例4：将分数2/5转换为百分数，结果为40%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例5：将分数1/6转换为百分数，结果为16.67%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例6：将分数1/10转换为百分数，结果为10%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1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分数与小数的互化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https://d.book118.com/775202220022011034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Calibri Light</vt:lpstr>
      <vt:lpstr>Office Theme</vt:lpstr>
      <vt:lpstr>单元百分数和分数、小数的互化</vt:lpstr>
      <vt:lpstr>目录</vt:lpstr>
      <vt:lpstr>单击添加章节标题</vt:lpstr>
      <vt:lpstr>百分数与小数的互化</vt:lpstr>
      <vt:lpstr>PowerPoint Presentation</vt:lpstr>
      <vt:lpstr>百分数转化为小数的方法</vt:lpstr>
      <vt:lpstr>小数转化为百分数的方法</vt:lpstr>
      <vt:lpstr>实例演示</vt:lpstr>
      <vt:lpstr>分数与百分数的互化</vt:lpstr>
      <vt:lpstr>PowerPoint Presentation</vt:lpstr>
      <vt:lpstr>分数转化为百分数的方法</vt:lpstr>
      <vt:lpstr>百分数转化为分数的方法</vt:lpstr>
      <vt:lpstr>实例演示</vt:lpstr>
      <vt:lpstr>分数与小数的互化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2024-08-29T11:43:46.540</cp:lastPrinted>
  <dcterms:created xsi:type="dcterms:W3CDTF">2024-08-29T03:43:46Z</dcterms:created>
  <dcterms:modified xsi:type="dcterms:W3CDTF">2024-08-29T03:43:48Z</dcterms:modified>
</cp:coreProperties>
</file>