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89BDE-37CE-4038-BE72-3A7141555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7D0CD6-39DE-40B3-9FEC-C61A04A47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5AC97-A12D-4D06-B8C1-710CFC798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75B916-762B-43B9-9DCA-2DA9B6F95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5A734C-72FC-469F-A505-67F43FC61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B04582-CAE6-4E34-A614-B0FABC2E4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30E0B8-BECB-4018-B044-05DED5E8A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7334E-DE44-45EC-B427-18490DDC6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24CB2-1446-44AA-8506-1B021BD79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9C3A6-64D0-4F75-B6C9-1E083C4E9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2F68E-85BC-41CF-A9BA-E1802AEE0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0300224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中国画与其他艺术形式的融合与发展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融合背景：东西文化交流，艺术观念碰撞。
 共通性：美学意境、情感表达、精神内涵。
 形式多样：绘画、雕塑、装置、综合媒介。
 内容丰富：传统文化、现代生活、社会热点。
 意义重大：丰富艺术表现，推动艺术创新。
 挑战与机遇：跨界合作，文化理解与认同。
 未来发展：互鉴互补，共同进步。
 影响深远：艺术生态的改变，社会文化的繁荣。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融合背景：东西文化交流，艺术观念碰撞。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中国画与其他艺术形式的融合与发展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融合背景：东西文化交流，艺术观念碰撞。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东西文化交流，多元元素融合：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近现代以来，随着中国与世界各国交往的日益密切，东西方文化交流日益频繁，艺术观念碰撞激烈，为融合打下基础。</a:t>
            </a:r>
          </a:p>
          <a:p>
            <a:r>
              <a:t>2. 传统艺术形式与西方观念及技法的碰撞，激发了艺术家们的创作热情，促使他们尝试新的表现方式和风格，拓展了艺术创作的空间。</a:t>
            </a:r>
          </a:p>
          <a:p>
            <a:r>
              <a:t>3. 东西方艺术元素的相互融合，丰富了艺术形式的表现力，增加了艺术作品的多样性和趣味性，为艺术创新注入了新的活力。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传统艺术现代转化，表现方式多样：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中国画艺术在现代化的进程中，艺术观念发生了转变，艺术表现方式和技法也随之发生相应的变化。</a:t>
            </a:r>
          </a:p>
          <a:p>
            <a:r>
              <a:t>2. 逐渐从传统的以写意为主转向以写实为主，并出现了多种风格流派，如工笔画、写意画、花鸟画等，丰富了艺术表达的形式。</a:t>
            </a:r>
          </a:p>
          <a:p>
            <a:r>
              <a:t>3. 随着新技术的运用和新材料的开发，中国画也出现了新的表现方式，如数字艺术、抽象艺术等，扩展了艺术的表现空间。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融合背景：东西文化交流，艺术观念碰撞。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中国画艺术在美育教育中发挥着重要作用，它不仅可以帮助学生了解和继承传统文化，还可以培养他们的审美情趣和创造能力。</a:t>
            </a:r>
          </a:p>
          <a:p>
            <a:r>
              <a:t>2. 通过欣赏中国画作品，学生可以学习到中国传统文化中的精髓，领略中国人民的智慧和创造力，并激发他们对中国文化的热爱。</a:t>
            </a:r>
          </a:p>
          <a:p>
            <a:r>
              <a:t>3. 同时，通过参与中国画的创作，学生可以锻炼自己的动手能力和创造能力，培养他们对美的鉴赏能力，提升他们的综合素质。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跨界融合，艺术形式多元并举：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中国画艺术与其他艺术形式的跨界融合，打破了传统艺术形式的界限，创造出新的艺术形式，扩大了艺术的表现空间。</a:t>
            </a:r>
          </a:p>
          <a:p>
            <a:r>
              <a:t>2. 书法、音乐、舞蹈、戏剧等其他艺术形式与中国画相结合，产生出全新的艺术作品，丰富了艺术表现的形式，吸引了更多的观众。</a:t>
            </a:r>
          </a:p>
          <a:p>
            <a:r>
              <a:t>3. 融合的形式多种多样，可以通过联展、合作创作、跨界演出等多种形式进行，开拓了艺术创作的新空间。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美育教育融入，弘扬传统文化：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融合背景：东西文化交流，艺术观念碰撞。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国际展览，艺术交流广泛：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国际展览为中国画艺术的国际交流搭建了平台，促进了中国画艺术在世界范围内的传播和发展。</a:t>
            </a:r>
          </a:p>
          <a:p>
            <a:r>
              <a:t>2. 广大观众可以通过国际展览了解中国画艺术的悠久历史和灿烂成就，增进不同文化之间的理解和交流，促进世界文化的多元化发展。</a:t>
            </a:r>
          </a:p>
          <a:p>
            <a:r>
              <a:t>3. 国际展览为中国画艺术家提供了展示作品、学习交流的机会，有助于提升中国画艺术的国际影响力，推动中国画艺术在世界范围内的发展。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创新发展，前景广阔：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中国画艺术在融合与发展的道路上，面临着机遇和挑战并存的情况，需要不断创新发展，才能保持其旺盛的生命力和创造力。</a:t>
            </a:r>
          </a:p>
          <a:p>
            <a:r>
              <a:t>2. 融合与发展是时代发展的必然趋势，中国画艺术需要不断吸收其他艺术形式的优点，同时保持自身的特色，才能在世界艺术舞台上占有一席之地。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共通性：美学意境、情感表达、精神内涵。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中国画与其他艺术形式的融合与发展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共通性：美学意境、情感表达、精神内涵。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美学意境,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中国画与其他艺术形式在营造美学意境方面具有共通性，都追求一种虚实相生、气韵生动、情景交融的艺术效果。</a:t>
            </a:r>
          </a:p>
          <a:p>
            <a:r>
              <a:t>2. 中国画用笔墨线条、色彩、构图等形式语言来表达美学意境，而其他艺术形式，如音乐、舞蹈、戏剧、书法等，也用各自独特的表现手段来营造美学意境。</a:t>
            </a:r>
          </a:p>
          <a:p>
            <a:r>
              <a:t>3. 美学意境是艺术作品的灵魂和生命，它能够引起观众的共鸣和审美愉悦。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情感表达,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中国画与其他艺术形式在情感表达方面具有共通性，都能够通过艺术创作来抒发情感，传递思想。</a:t>
            </a:r>
          </a:p>
          <a:p>
            <a:r>
              <a:t>2. 中国画用笔墨线条、色彩、构图等形式语言来表达情感，而其他艺术形式，如音乐、舞蹈、戏剧、书法等，也用各自独特的表现手段来表达情感。</a:t>
            </a:r>
          </a:p>
          <a:p>
            <a:r>
              <a:t>3.情感表达是艺术作品的重要功能之一，它能够使观众产生共鸣，引发思考和反省。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共通性：美学意境、情感表达、精神内涵。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精神内涵,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中国画与其他艺术形式在精神内涵方面具有共通性，都能够通过艺术创作来表现和传递精神内涵，反映时代精神和社会价值观。</a:t>
            </a:r>
          </a:p>
          <a:p>
            <a:r>
              <a:t>2. 中国画用笔墨线条、色彩、构图等形式语言来表现精神内涵，而其他艺术形式，如音乐、舞蹈、戏剧、书法等，也用各自独特的表现手段来表现精神内涵。</a:t>
            </a:r>
          </a:p>
          <a:p>
            <a:r>
              <a:t>3.精神内涵是艺术作品的重要组成部分，它能够使观众产生精神共鸣，提升精神境界。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形式多样：绘画、雕塑、装置、综合媒介。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中国画与其他艺术形式的融合与发展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形式多样：绘画、雕塑、装置、综合媒介。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绘画与其他艺术形式的融合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1.绘画与雕塑的融合：艺术家将绘画元素融入雕塑作品中，创造出兼具视觉冲击力和艺术性的作品，体现出绘画与雕塑的互补性。</a:t>
            </a:r>
          </a:p>
          <a:p>
            <a:r>
              <a:t>2. 绘画与装置艺术的融合：艺术家利用装置艺术的手法增强绘画作品的互动性和参与性，使观众能够与作品产生更直接的交流，从而扩展绘画的表达方式。</a:t>
            </a:r>
          </a:p>
          <a:p>
            <a:r>
              <a:t>3. 绘画与综合媒介的融合：综合媒介艺术打破传统绘画的界限，将绘画与其他艺术形式，如影像、声音、文字等结合起来，创造出丰富多样的艺术作品。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雕塑与其他艺术形式的融合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1.雕塑与装置艺术的融合：艺术家将雕塑元素融入装置艺术作品中，创造出具有空间感和时间性的作品，模糊了雕塑与装置艺术的界限，拓宽了雕塑的表达范围。</a:t>
            </a:r>
          </a:p>
          <a:p>
            <a:r>
              <a:t>2. 雕塑与行为艺术的融合：艺术家将行为艺术与雕塑相结合，创造出富有表现力和参与性的作品，将雕塑从静态展示转化为动态体验。</a:t>
            </a:r>
          </a:p>
          <a:p>
            <a:r>
              <a:t>3. 雕塑与综合媒介的融合：艺术家利用综合媒介艺术的手法将雕塑与其他艺术形式，如影像、声音、文字等结合起来，创造出跨越传统媒介界限的雕塑作品。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形式多样：绘画、雕塑、装置、综合媒介。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装置艺术与其他艺术形式的融合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1.装置艺术与行为艺术的融合：艺术家将行为艺术元素融入装置艺术作品中，创造出强调互动性和参与性的作品，使观众成为作品的一部分，共同参与艺术创作。</a:t>
            </a:r>
          </a:p>
          <a:p>
            <a:r>
              <a:t>2. 装置艺术与影像艺术的融合：艺术家将影像元素融入装置艺术作品中，创造出具有视觉冲击力和叙事性的作品，将装置艺术与影像艺术的优势有机结合，增强作品的感染力。</a:t>
            </a:r>
          </a:p>
          <a:p>
            <a:r>
              <a:t>3. 装置艺术与综合媒介的融合：艺术家利用综合媒介艺术的手法将装置艺术与其他艺术形式，如绘画、雕塑、声音等结合起来，创造出打破传统界限的装置艺术作品。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内容丰富：传统文化、现代生活、社会热点。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中国画与其他艺术形式的融合与发展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内容丰富：传统文化、现代生活、社会热点。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传统文化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融合传统文化元素：艺术家将中国画与传统文化元素相结合，如民间传说、历史故事、古典文学等，创作出具有浓郁民族特色的作品，展现中国传统文化的魅力和精髓。</a:t>
            </a:r>
          </a:p>
          <a:p>
            <a:r>
              <a:t>2. 借鉴传统技法：艺术家借鉴传统中国画的技法，如工笔画、写意画、山水画、花鸟画等，将其融入现代中国画创作中，丰富了中国画的表现形式和技法。</a:t>
            </a:r>
          </a:p>
          <a:p>
            <a:r>
              <a:t>3. 挖掘传统题材：艺术家挖掘传统中国画的题材，如山水、花鸟、人物等，并将其融入现代中国画创作中，赋予这些传统题材新的内涵和意义。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现代生活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描绘现代生活场景：艺术家将现代生活中的场景作为创作题材，如城市风光、乡村景色、人物肖像、日常生活等，通过中国画的形式展现现代生活的丰富性和多样性。</a:t>
            </a:r>
          </a:p>
          <a:p>
            <a:r>
              <a:t>2. 反映社会热点问题：艺术家关注社会热点问题，如环境保护、贫富差距、社会不公等，并通过中国画的形式表达自己的观点和态度，引发人们的思考和关注。</a:t>
            </a:r>
          </a:p>
          <a:p>
            <a:r>
              <a:t>3. 探索现代艺术观念：艺术家借鉴现代艺术的观念和表现手法，如抽象表现主义、超现实主义、后现代主义等，将其融入中国画创作中，拓展中国画的表现空间和可能性。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https://d.book118.com/775203002243011103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6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融合背景：东西文化交流，艺术观念碰撞。</vt:lpstr>
      <vt:lpstr>#. 融合背景：东西文化交流，艺术观念碰撞。</vt:lpstr>
      <vt:lpstr>#. 融合背景：东西文化交流，艺术观念碰撞。</vt:lpstr>
      <vt:lpstr>#. 融合背景：东西文化交流，艺术观念碰撞。</vt:lpstr>
      <vt:lpstr> 共通性：美学意境、情感表达、精神内涵。</vt:lpstr>
      <vt:lpstr> 共通性：美学意境、情感表达、精神内涵。</vt:lpstr>
      <vt:lpstr> 共通性：美学意境、情感表达、精神内涵。</vt:lpstr>
      <vt:lpstr> 形式多样：绘画、雕塑、装置、综合媒介。</vt:lpstr>
      <vt:lpstr> 形式多样：绘画、雕塑、装置、综合媒介。</vt:lpstr>
      <vt:lpstr> 形式多样：绘画、雕塑、装置、综合媒介。</vt:lpstr>
      <vt:lpstr> 内容丰富：传统文化、现代生活、社会热点。</vt:lpstr>
      <vt:lpstr> 内容丰富：传统文化、现代生活、社会热点。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2024-09-13T05:05:24.925</cp:lastPrinted>
  <dcterms:created xsi:type="dcterms:W3CDTF">2024-09-12T21:05:24Z</dcterms:created>
  <dcterms:modified xsi:type="dcterms:W3CDTF">2024-09-12T21:05:26Z</dcterms:modified>
</cp:coreProperties>
</file>