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266048-270C-4DDE-8482-72957C872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BB179-D04E-4586-8FA8-755DF5CFB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CF348F-BEA7-4280-82B1-DFAFF3A65E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911FAA-5AF0-4CC1-B869-05AA07BE0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57DF18-47D0-4AA0-988D-F8D83EEC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0DF86-FCB7-46DD-A87B-35AD379F7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624AD-21D3-4711-8382-66D10995F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56BE7-9455-41E8-BBEF-5BEAC59D5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FE91A-CCA5-4C38-BD4E-3C6F07316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93EE3-A971-4F4E-AC45-5C2B7665F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D2CF4-49E3-49C4-80AD-2A04B9B6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520422431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农产品城市供给冰温保鲜项目评价分析报告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XX-01-24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项目实施过程及成果展示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项目经济效益分析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社会效益与环境影响评价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技术创新点与优势分析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项目存在问题及改进建议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农产品流通损耗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传统农产品流通环节多、损耗大，影响农产品品质和供给效率。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消费者对农产品品质、新鲜度和安全性要求不断提高，对农产品供给提出更高要求。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农产品供需矛盾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随着城市化进程加速，农产品需求不断增长，而城市周边农业生产能力有限，导致农产品供需矛盾日益突出。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农产品城市供给现状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冰温保鲜技术原理及应用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冰温保鲜技术原理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冰温保鲜技术是一种通过控制温度、湿度等环境因素，使农产品处于接近冰点的低温状态，从而延长农产品保鲜期和保持其品质的保鲜技术。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冰温保鲜技术应用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冰温保鲜技术已广泛应用于水果、蔬菜、肉类、水产品等各类农产品的保鲜，效果显著。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项目目标：本项目旨在通过应用冰温保鲜技术，提高农产品城市供给效率和质量，满足消费者需求，促进农业发展和农民增收。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提高农产品保鲜期和品质，减少流通损耗；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提高农产品供给效率，缓解供需矛盾；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满足消费者对高品质、新鲜、安全农产品的需求；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促进农业发展和农民增收，推动乡村振兴。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项目实施过程及成果展示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采购来源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优先选择当地优质农产品生产基地，确保农产品新鲜度和品质。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根据农产品种类设定相应的质量标准，如外观、大小、成熟度等，确保入选农产品符合项目要求。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农残检测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对所有采购的农产品进行农药残留检测，确保农产品安全无害。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农产品采购与筛选标准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利用冰温技术，将农产品温度控制在0-3℃，降低农产品呼吸作用，延缓其新陈代谢，达到保鲜效果。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采用先进的冰温保鲜设备，如冰温库、冰温展示柜等，确保农产品在运输、储存、销售环节始终处于冰温状态。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制定详细的冰温保鲜技术操作流程，包括农产品预冷、入库、出库等环节的操作规范，确保技术实施的一致性和有效性。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冰温保鲜技术实施方案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成果展示：保鲜效果对比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选取同一批次、相同品质的农产品，分别采用冰温保鲜技术和传统保鲜技术进行处理，记录两组农产品在储存过程中的品质变化。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数据记录与分析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定期检测两组农产品的品质指标，如失重率、硬度、色泽等，对数据进行记录和分析，评估两种保鲜技术的效果差异。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结果展示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通过图表、数据对比等方式展示冰温保鲜技术与传统保鲜技术的效果差异，证明冰温保鲜技术在延长农产品保鲜期、保持农产品品质方面的优势。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对比实验设计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项目经济效益分析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包括设备购置、场地租赁、人员培训等直接和间接成本。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投资成本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根据市场调研和预测，制定合理的投资回报周期，通常包括短期、中期和长期回报。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回报周期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投资成本及回报周期预测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通过市场调研和分析，确定项目在目标市场中的份额和地位。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分析主要竞争对手的优势和劣势，以及市场变化和趋势，为项目制定合理的市场策略提供依据。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市场份额与竞争态势分析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https://d.book118.com/775204224312011122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2024-09-26T11:03:42.298</cp:lastPrinted>
  <dcterms:created xsi:type="dcterms:W3CDTF">2024-09-26T03:03:42Z</dcterms:created>
  <dcterms:modified xsi:type="dcterms:W3CDTF">2024-09-26T03:03:44Z</dcterms:modified>
</cp:coreProperties>
</file>