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EB5E8-9142-488D-81B4-8D6F34337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2FD37-1210-4845-B434-69ED4452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B1D66-6FF5-494E-84FC-C1A296FA4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D9842-8D0D-4A7D-ABA5-E69518D9F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611413-9F7B-4B32-A612-DA247F941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0D652-335D-4F6E-A232-154617C97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8258F-29EC-448C-8176-132FCFA9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7CF7B-8308-4D76-8F4D-EDCA3C877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34D1D-CAB3-43E8-892D-669FCC320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55C2F-4CA9-4581-85C8-2ECDE7997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88901-450E-444E-B797-D24D2C8D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203203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人造文化石项目评价分析报告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项目环境和社会影响评价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项目可行性综合评价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随着人们对建筑外观和环境美化的需求增加，人造文化石市场逐渐扩大。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技术的进步使得人造文化石的生产更加高效、环保。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政府对环保产业的支持，鼓励企业研发和推广人造文化石。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项目目的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通过研发和推广人造文化石，提升企业在市场中的品牌形象和知名度。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推动产业发展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通过技术创新和市场推广，推动人造文化石产业的可持续发展。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提供高品质的人造文化石，满足客户对建筑美化和环境改善的需求。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研究和开发不同款式、颜色和用途的人造文化石。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通过广告宣传、参加展览等方式推广人造文化石产品。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生产线建设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建立高效、环保的生产线，实现大规模生产。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项目技术评价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评价人造文化石的生产流程是否合理，是否能够高效地生产出高质量的产品。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评估生产设备的配置是否先进，是否能够满足大规模、高效的生产需求。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分析生产过程中工艺控制的稳定性和可靠性，以及是否能够保证产品质量的稳定性。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评价人造文化石的外观是否美观，是否有缺陷和瑕疵。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评估人造文化石的抗压、抗折、吸水率等物理性能是否符合标准要求。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检测人造文化石的耐候性、耐腐蚀性、耐水性等化学性能，以确保其长期使用性能的稳定性。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分析人造文化石项目的技术研发能力，包括研发团队实力、技术专利申请等情况，以评估项目的创新能力和发展潜力。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技术成果转化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评估人造文化石项目的技术成果转化能力，以及这些技术成果在实际生产中的应用效果和经济效益。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评估人造文化石项目是否采用了新技术、新工艺，以及这些新技术、新工艺的应用对产品质量和生产效率的影响。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技术创新性评价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项目经济评价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投资估算与资金筹措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根据项目规模、技术方案和设备选型等因素，估算项目总投资，包括建设投资、流动资金和税费等。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根据项目投资需求和资金来源，制定合理的资金筹措方案，包括自筹资金、银行贷款、政府补助等。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285" r="1528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财务计划与预测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编制项目财务计划，预测项目未来几年的收入、成本、利润等财务指标。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通过财务指标如净现值、内部收益率等，评估项目的盈利能力及投资回报。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https://d.book118.com/775220320311011040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2024-09-01T02:21:39.648</cp:lastPrinted>
  <dcterms:created xsi:type="dcterms:W3CDTF">2024-08-31T18:21:39Z</dcterms:created>
  <dcterms:modified xsi:type="dcterms:W3CDTF">2024-08-31T18:21:41Z</dcterms:modified>
</cp:coreProperties>
</file>