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AC9E2A-3BB9-4A35-AF7A-269E839C94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7DB78B-9C1C-4B31-AF25-4A6723A76C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6AB81B-7A82-4365-A7AF-C4959E1F2B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F2E01D-CD32-4934-A0F5-8717263F46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1789ECD-CC3B-40E8-8CC0-DAA027241B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A2C2E7D-FF34-4377-AE44-0B073BE6CE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A6EAA28-9749-45BF-99F3-3CE5650638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F101B4-3ABD-4F57-ABB6-9C998A1199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8419CA-D354-4CBB-A0E8-5889D00094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8F772C-C26B-4D35-980F-1DB415F7F3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FC1B4F-C47A-406C-91FC-A6F5F50CC1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5221112224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中国特色社会主义生态文明建设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生态文明建设背景与意义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生态文明理念与原则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生态文明制度体系构建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绿色低碳循环发展路径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生态环境保护与治理措施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全球视野下中国贡献及合作前景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生态文明建设背景与意义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全球气候变化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随着全球工业化进程的加速，温室气体排放导致全球气候变暖，极端天气事件频发。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资源短缺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全球范围内，水资源、能源、矿产等资源日益紧缺，对各国经济社会发展构成严峻挑战。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生物多样性丧失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人类活动导致大量物种灭绝或濒危，生态系统失衡，威胁地球生命共同体的存续。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全球化背景下环境问题挑战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中国作为全球第二大经济体，面临从高速增长向高质量发展的转型需求，绿色、低碳、循环发展是必由之路。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经济发展转型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生态文明建设有助于改善民生，促进社会公平与和谐稳定，提升人民群众获得感、幸福感和安全感。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社会和谐稳定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中华文明历来强调天人合一、道法自然的哲学思想，生态文明建设是对这一优秀传统文化的传承和发展。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文化传承创新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中国特色社会主义发展需求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生态文明建设是可持续发展的内在要求，有助于推动经济社会与环境的协调发展。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实现可持续发展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83" r="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维护全球生态安全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000" r="10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提升国际竞争力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250" b="12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中国作为全球重要一员，积极参与全球环境治理，推动构建人类命运共同体，维护全球生态安全。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加强生态文明建设有助于提高中国在国际舞台上的形象和地位，增强国际竞争力和影响力。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生态文明建设战略意义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生态文明理念与原则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人类与自然是一个命运共同体，必须尊重自然规律，按客观规律办事。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尊重自然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要遵循自然规律，因势利导，与自然和谐相处。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顺应自然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667" r="21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像保护眼睛一样保护生态环境，推动形成绿色发展方式和生活方式。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保护自然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尊重自然、顺应自然、保护自然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026" b="180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绿色发展理念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绿色经济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推动经济绿色转型，构建市场导向的绿色技术创新体系。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绿色生活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倡导简约适度、绿色低碳的生活方式，反对奢侈浪费和不合理消费。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绿色文化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加强生态文明宣传教育，培养公民环境意识，推动形成节约资源和保护环境的空间格局、产业结构、生产方式、生活方式。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公平性原则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可持续发展的核心思想是“发展”，而“公平”则是其重要内涵之一。它要求人类在发展中讲究经济效率、关注生态和谐、追求社会公平，最终达到人类的全面发展。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7042" r="7042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持续性原则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地球面积是有限的，这决定了地球的承载能力也是有限的。人类的经济活动和社会发展必须保持在资源与环境的承载能力之内，否则将会造成不可逆转的后果。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共同性原则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鉴于世界各国历史、文化和发展水平的差异，可持续发展的具体目标、政策和实施步骤不可能是唯一的。但是，公平性和持续性原则是共同的。并且，实现这一总目标的主要途径是经济、社会与环境的协调发展。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可持续发展原则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生态文明制度体系构建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制定和完善生态文明相关法律法规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加强生态文明建设的法制保障，制定和完善大气、水、土壤污染防治及生态保护等方面的法律法规。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严格执法和监管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加大对环境违法行为的处罚力度，提高执法效率和监管水平，确保生态环境保护法律法规得到有效执行。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719" r="2471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法律法规体系完善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通过税收优惠政策鼓励企业减少污染排放，促进绿色生产。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绿色税收制度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建立生态补偿机制，对生态保护做出贡献的地区和个人进行经济补偿，激励更多人参与生态保护。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生态补偿机制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发展绿色金融，为生态环保项目提供贷款支持、优惠利率等金融服务，引导社会资本投入绿色产业。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绿色金融政策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政策激励机制创新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https://d.book118.com/775221112224011120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2024-09-23T05:54:44.291</cp:lastPrinted>
  <dcterms:created xsi:type="dcterms:W3CDTF">2024-09-22T21:54:44Z</dcterms:created>
  <dcterms:modified xsi:type="dcterms:W3CDTF">2024-09-22T21:54:46Z</dcterms:modified>
</cp:coreProperties>
</file>