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阿里巴巴普惠体"/>
                <a:ea typeface="阿里巴巴普惠体"/>
                <a:cs typeface="阿里巴巴普惠体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阿里巴巴普惠体"/>
                <a:ea typeface="阿里巴巴普惠体"/>
                <a:cs typeface="阿里巴巴普惠体" panose="00020600040101010101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>2022/10/3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阿里巴巴普惠体"/>
                <a:ea typeface="阿里巴巴普惠体"/>
                <a:cs typeface="阿里巴巴普惠体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阿里巴巴普惠体"/>
                <a:ea typeface="阿里巴巴普惠体"/>
                <a:cs typeface="阿里巴巴普惠体" panose="00020600040101010101" charset="-122"/>
              </a:defRPr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阿里巴巴普惠体"/>
        <a:ea typeface="阿里巴巴普惠体"/>
        <a:cs typeface="阿里巴巴普惠体" panose="00020600040101010101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阿里巴巴普惠体"/>
        <a:ea typeface="阿里巴巴普惠体"/>
        <a:cs typeface="阿里巴巴普惠体" panose="00020600040101010101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阿里巴巴普惠体"/>
        <a:ea typeface="阿里巴巴普惠体"/>
        <a:cs typeface="阿里巴巴普惠体" panose="00020600040101010101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阿里巴巴普惠体"/>
        <a:ea typeface="阿里巴巴普惠体"/>
        <a:cs typeface="阿里巴巴普惠体" panose="00020600040101010101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阿里巴巴普惠体"/>
        <a:ea typeface="阿里巴巴普惠体"/>
        <a:cs typeface="阿里巴巴普惠体" panose="00020600040101010101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78D56E-86B8-41F7-A662-7789DAC6AA8B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78D56E-86B8-41F7-A662-7789DAC6AA8B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78D56E-86B8-41F7-A662-7789DAC6AA8B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480684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53503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312331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6345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056749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254819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78D56E-86B8-41F7-A662-7789DAC6AA8B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26200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639829-D820-471C-80F6-378A5574AFEE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639829-D820-471C-80F6-378A5574AFEE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639829-D820-471C-80F6-378A5574AFEE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513326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78D56E-86B8-41F7-A662-7789DAC6AA8B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8DF9F-C8A8-46F3-9FA1-B16463F6B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D8FD5-E2F7-4E15-8289-178D1448F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01AA6-93CB-4C7F-8810-6166B9BF6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05AF4-B960-426E-9994-D9F9642B9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FF1AB2-275B-4B96-8291-CAE2A5E2B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1366D-F818-45E1-B661-19E902618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60AF7-52CA-4562-95F0-767B56CE5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384C3-0F6B-4D44-8A65-29DD1917D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2ABBC-5ED4-4211-AE61-768694642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0FA1A-BBA2-470A-9487-521FB14ED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ED517-3CC3-4CEC-B65E-B9151FAAD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2022/10/3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2022/10/3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2022/10/3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3234" y="691082"/>
            <a:ext cx="3820277" cy="428322"/>
          </a:xfrm>
        </p:spPr>
        <p:txBody>
          <a:bodyPr wrap="none">
            <a:spAutoFit/>
          </a:bodyPr>
          <a:lstStyle>
            <a:lvl1pPr>
              <a:defRPr sz="2400" b="1">
                <a:solidFill>
                  <a:srgbClr val="C00000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2022/10/3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" name="图片 30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0" y="4646874"/>
            <a:ext cx="12192000" cy="2211126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14996-EF74-47F9-B9DA-10F626528576}" type="datetimeFigureOut">
              <a:rPr lang="zh-CN" altLang="en-US" smtClean="0"/>
              <a:t>2022/10/3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7F52A-FDF6-49CD-AAD5-6D0533311E72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5600" y="5181600"/>
            <a:ext cx="1333500" cy="13747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3256-0AF0-486A-B64D-85DAF7901B36}" type="datetimeFigureOut">
              <a:rPr lang="zh-CN" altLang="en-US" smtClean="0"/>
              <a:t>2022/10/3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0D61-5D0C-445A-B571-BF22232336C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3256-0AF0-486A-B64D-85DAF7901B36}" type="datetimeFigureOut">
              <a:rPr lang="zh-CN" altLang="en-US" smtClean="0"/>
              <a:t>2022/10/3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0D61-5D0C-445A-B571-BF22232336C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43256-0AF0-486A-B64D-85DAF7901B36}" type="datetimeFigureOut">
              <a:rPr lang="zh-CN" altLang="en-US" smtClean="0"/>
              <a:t>2022/10/3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C0D61-5D0C-445A-B571-BF22232336C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阿里巴巴普惠体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2022/10/3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阿里巴巴普惠体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阿里巴巴普惠体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阿里巴巴普惠体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阿里巴巴普惠体" panose="00020600040101010101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阿里巴巴普惠体" panose="00020600040101010101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阿里巴巴普惠体" panose="00020600040101010101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阿里巴巴普惠体" panose="00020600040101010101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阿里巴巴普惠体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7.png" /><Relationship Id="rId11" Type="http://schemas.openxmlformats.org/officeDocument/2006/relationships/tags" Target="../tags/tag4.xml" /><Relationship Id="rId12" Type="http://schemas.openxmlformats.org/officeDocument/2006/relationships/image" Target="../media/image8.png" /><Relationship Id="rId13" Type="http://schemas.openxmlformats.org/officeDocument/2006/relationships/tags" Target="../tags/tag5.xml" /><Relationship Id="rId14" Type="http://schemas.openxmlformats.org/officeDocument/2006/relationships/tags" Target="../tags/tag6.xml" /><Relationship Id="rId15" Type="http://schemas.openxmlformats.org/officeDocument/2006/relationships/tags" Target="../tags/tag7.xml" /><Relationship Id="rId16" Type="http://schemas.openxmlformats.org/officeDocument/2006/relationships/image" Target="../media/image9.png" /><Relationship Id="rId17" Type="http://schemas.openxmlformats.org/officeDocument/2006/relationships/image" Target="../media/image10.png" /><Relationship Id="rId18" Type="http://schemas.openxmlformats.org/officeDocument/2006/relationships/image" Target="../media/image11.png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tags" Target="../tags/tag1.xml" /><Relationship Id="rId6" Type="http://schemas.openxmlformats.org/officeDocument/2006/relationships/image" Target="../media/image5.jpeg" /><Relationship Id="rId7" Type="http://schemas.openxmlformats.org/officeDocument/2006/relationships/tags" Target="../tags/tag2.xml" /><Relationship Id="rId8" Type="http://schemas.openxmlformats.org/officeDocument/2006/relationships/image" Target="../media/image6.jpeg" /><Relationship Id="rId9" Type="http://schemas.openxmlformats.org/officeDocument/2006/relationships/tags" Target="../tags/tag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7.png" /><Relationship Id="rId11" Type="http://schemas.openxmlformats.org/officeDocument/2006/relationships/tags" Target="../tags/tag11.xml" /><Relationship Id="rId12" Type="http://schemas.openxmlformats.org/officeDocument/2006/relationships/image" Target="../media/image8.png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image" Target="../media/image12.png" /><Relationship Id="rId17" Type="http://schemas.openxmlformats.org/officeDocument/2006/relationships/image" Target="../media/image13.png" /><Relationship Id="rId18" Type="http://schemas.openxmlformats.org/officeDocument/2006/relationships/image" Target="../media/image14.png" /><Relationship Id="rId19" Type="http://schemas.openxmlformats.org/officeDocument/2006/relationships/image" Target="../media/image15.png" /><Relationship Id="rId2" Type="http://schemas.openxmlformats.org/officeDocument/2006/relationships/notesSlide" Target="../notesSlides/notesSlide2.xml" /><Relationship Id="rId20" Type="http://schemas.openxmlformats.org/officeDocument/2006/relationships/image" Target="../media/image16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tags" Target="../tags/tag8.xml" /><Relationship Id="rId6" Type="http://schemas.openxmlformats.org/officeDocument/2006/relationships/image" Target="../media/image5.jpeg" /><Relationship Id="rId7" Type="http://schemas.openxmlformats.org/officeDocument/2006/relationships/tags" Target="../tags/tag9.xml" /><Relationship Id="rId8" Type="http://schemas.openxmlformats.org/officeDocument/2006/relationships/image" Target="../media/image6.jpeg" /><Relationship Id="rId9" Type="http://schemas.openxmlformats.org/officeDocument/2006/relationships/tags" Target="../tags/tag1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image" Target="../media/image7.png" /><Relationship Id="rId11" Type="http://schemas.openxmlformats.org/officeDocument/2006/relationships/tags" Target="../tags/tag18.xml" /><Relationship Id="rId12" Type="http://schemas.openxmlformats.org/officeDocument/2006/relationships/image" Target="../media/image8.png" /><Relationship Id="rId13" Type="http://schemas.openxmlformats.org/officeDocument/2006/relationships/tags" Target="../tags/tag19.xml" /><Relationship Id="rId14" Type="http://schemas.openxmlformats.org/officeDocument/2006/relationships/image" Target="../media/image10.png" /><Relationship Id="rId15" Type="http://schemas.openxmlformats.org/officeDocument/2006/relationships/image" Target="../media/image17.png" /><Relationship Id="rId16" Type="http://schemas.openxmlformats.org/officeDocument/2006/relationships/image" Target="../media/image18.png" /><Relationship Id="rId17" Type="http://schemas.openxmlformats.org/officeDocument/2006/relationships/image" Target="../media/image19.png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tags" Target="../tags/tag15.xml" /><Relationship Id="rId6" Type="http://schemas.openxmlformats.org/officeDocument/2006/relationships/image" Target="../media/image5.jpeg" /><Relationship Id="rId7" Type="http://schemas.openxmlformats.org/officeDocument/2006/relationships/tags" Target="../tags/tag16.xml" /><Relationship Id="rId8" Type="http://schemas.openxmlformats.org/officeDocument/2006/relationships/image" Target="../media/image6.jpeg" /><Relationship Id="rId9" Type="http://schemas.openxmlformats.org/officeDocument/2006/relationships/tags" Target="../tags/tag1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7.png" /><Relationship Id="rId11" Type="http://schemas.openxmlformats.org/officeDocument/2006/relationships/image" Target="../media/image28.png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jpe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Relationship Id="rId8" Type="http://schemas.openxmlformats.org/officeDocument/2006/relationships/image" Target="../media/image25.png" /><Relationship Id="rId9" Type="http://schemas.openxmlformats.org/officeDocument/2006/relationships/image" Target="../media/image2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jpe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jpeg" /><Relationship Id="rId4" Type="http://schemas.openxmlformats.org/officeDocument/2006/relationships/image" Target="../media/image31.png" /><Relationship Id="rId5" Type="http://schemas.openxmlformats.org/officeDocument/2006/relationships/image" Target="../media/image3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jpeg" /><Relationship Id="rId4" Type="http://schemas.openxmlformats.org/officeDocument/2006/relationships/image" Target="../media/image33.png" /><Relationship Id="rId5" Type="http://schemas.openxmlformats.org/officeDocument/2006/relationships/image" Target="../media/image3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jpeg" /><Relationship Id="rId4" Type="http://schemas.openxmlformats.org/officeDocument/2006/relationships/image" Target="../media/image3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jpeg" /><Relationship Id="rId4" Type="http://schemas.openxmlformats.org/officeDocument/2006/relationships/image" Target="../media/image3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image" Target="../media/image7.png" /><Relationship Id="rId11" Type="http://schemas.openxmlformats.org/officeDocument/2006/relationships/tags" Target="../tags/tag23.xml" /><Relationship Id="rId12" Type="http://schemas.openxmlformats.org/officeDocument/2006/relationships/image" Target="../media/image8.png" /><Relationship Id="rId13" Type="http://schemas.openxmlformats.org/officeDocument/2006/relationships/tags" Target="../tags/tag24.xml" /><Relationship Id="rId14" Type="http://schemas.openxmlformats.org/officeDocument/2006/relationships/image" Target="../media/image10.png" /><Relationship Id="rId15" Type="http://schemas.openxmlformats.org/officeDocument/2006/relationships/image" Target="../media/image37.png" /><Relationship Id="rId16" Type="http://schemas.openxmlformats.org/officeDocument/2006/relationships/image" Target="../media/image38.png" /><Relationship Id="rId17" Type="http://schemas.openxmlformats.org/officeDocument/2006/relationships/image" Target="../media/image39.png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tags" Target="../tags/tag20.xml" /><Relationship Id="rId6" Type="http://schemas.openxmlformats.org/officeDocument/2006/relationships/image" Target="../media/image5.jpeg" /><Relationship Id="rId7" Type="http://schemas.openxmlformats.org/officeDocument/2006/relationships/tags" Target="../tags/tag21.xml" /><Relationship Id="rId8" Type="http://schemas.openxmlformats.org/officeDocument/2006/relationships/image" Target="../media/image6.jpeg" /><Relationship Id="rId9" Type="http://schemas.openxmlformats.org/officeDocument/2006/relationships/tags" Target="../tags/tag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jpeg" /><Relationship Id="rId4" Type="http://schemas.openxmlformats.org/officeDocument/2006/relationships/image" Target="../media/image40.png" /><Relationship Id="rId5" Type="http://schemas.openxmlformats.org/officeDocument/2006/relationships/image" Target="../media/image41.png" /><Relationship Id="rId6" Type="http://schemas.openxmlformats.org/officeDocument/2006/relationships/image" Target="../media/image42.png" /><Relationship Id="rId7" Type="http://schemas.openxmlformats.org/officeDocument/2006/relationships/image" Target="../media/image4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50.png" /><Relationship Id="rId11" Type="http://schemas.openxmlformats.org/officeDocument/2006/relationships/image" Target="../media/image51.png" /><Relationship Id="rId12" Type="http://schemas.openxmlformats.org/officeDocument/2006/relationships/image" Target="../media/image52.png" /><Relationship Id="rId13" Type="http://schemas.openxmlformats.org/officeDocument/2006/relationships/image" Target="../media/image53.png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jpeg" /><Relationship Id="rId4" Type="http://schemas.openxmlformats.org/officeDocument/2006/relationships/image" Target="../media/image44.png" /><Relationship Id="rId5" Type="http://schemas.openxmlformats.org/officeDocument/2006/relationships/image" Target="../media/image45.png" /><Relationship Id="rId6" Type="http://schemas.openxmlformats.org/officeDocument/2006/relationships/image" Target="../media/image46.png" /><Relationship Id="rId7" Type="http://schemas.openxmlformats.org/officeDocument/2006/relationships/image" Target="../media/image47.png" /><Relationship Id="rId8" Type="http://schemas.openxmlformats.org/officeDocument/2006/relationships/image" Target="../media/image48.png" /><Relationship Id="rId9" Type="http://schemas.openxmlformats.org/officeDocument/2006/relationships/image" Target="../media/image4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jpeg" /><Relationship Id="rId4" Type="http://schemas.openxmlformats.org/officeDocument/2006/relationships/image" Target="../media/image54.png" /><Relationship Id="rId5" Type="http://schemas.openxmlformats.org/officeDocument/2006/relationships/image" Target="../media/image55.png" /><Relationship Id="rId6" Type="http://schemas.openxmlformats.org/officeDocument/2006/relationships/image" Target="../media/image56.png" /><Relationship Id="rId7" Type="http://schemas.openxmlformats.org/officeDocument/2006/relationships/image" Target="../media/image57.png" /><Relationship Id="rId8" Type="http://schemas.openxmlformats.org/officeDocument/2006/relationships/image" Target="../media/image52.png" /><Relationship Id="rId9" Type="http://schemas.openxmlformats.org/officeDocument/2006/relationships/image" Target="../media/image5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65.png" /><Relationship Id="rId11" Type="http://schemas.openxmlformats.org/officeDocument/2006/relationships/image" Target="../media/image66.png" /><Relationship Id="rId12" Type="http://schemas.openxmlformats.org/officeDocument/2006/relationships/image" Target="../media/image67.png" /><Relationship Id="rId13" Type="http://schemas.openxmlformats.org/officeDocument/2006/relationships/image" Target="../media/image68.png" /><Relationship Id="rId14" Type="http://schemas.openxmlformats.org/officeDocument/2006/relationships/image" Target="../media/image69.png" /><Relationship Id="rId15" Type="http://schemas.openxmlformats.org/officeDocument/2006/relationships/image" Target="../media/image70.png" /><Relationship Id="rId16" Type="http://schemas.openxmlformats.org/officeDocument/2006/relationships/image" Target="../media/image52.png" /><Relationship Id="rId17" Type="http://schemas.openxmlformats.org/officeDocument/2006/relationships/image" Target="../media/image71.png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jpeg" /><Relationship Id="rId4" Type="http://schemas.openxmlformats.org/officeDocument/2006/relationships/image" Target="../media/image59.png" /><Relationship Id="rId5" Type="http://schemas.openxmlformats.org/officeDocument/2006/relationships/image" Target="../media/image60.png" /><Relationship Id="rId6" Type="http://schemas.openxmlformats.org/officeDocument/2006/relationships/image" Target="../media/image61.png" /><Relationship Id="rId7" Type="http://schemas.openxmlformats.org/officeDocument/2006/relationships/image" Target="../media/image62.png" /><Relationship Id="rId8" Type="http://schemas.openxmlformats.org/officeDocument/2006/relationships/image" Target="../media/image63.png" /><Relationship Id="rId9" Type="http://schemas.openxmlformats.org/officeDocument/2006/relationships/image" Target="../media/image6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77.png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jpeg" /><Relationship Id="rId4" Type="http://schemas.openxmlformats.org/officeDocument/2006/relationships/image" Target="../media/image72.png" /><Relationship Id="rId5" Type="http://schemas.openxmlformats.org/officeDocument/2006/relationships/image" Target="../media/image73.png" /><Relationship Id="rId6" Type="http://schemas.openxmlformats.org/officeDocument/2006/relationships/image" Target="../media/image74.png" /><Relationship Id="rId7" Type="http://schemas.openxmlformats.org/officeDocument/2006/relationships/image" Target="../media/image75.png" /><Relationship Id="rId8" Type="http://schemas.openxmlformats.org/officeDocument/2006/relationships/image" Target="../media/image76.png" /><Relationship Id="rId9" Type="http://schemas.openxmlformats.org/officeDocument/2006/relationships/image" Target="../media/image5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image" Target="../media/image7.png" /><Relationship Id="rId11" Type="http://schemas.openxmlformats.org/officeDocument/2006/relationships/tags" Target="../tags/tag28.xml" /><Relationship Id="rId12" Type="http://schemas.openxmlformats.org/officeDocument/2006/relationships/image" Target="../media/image8.png" /><Relationship Id="rId13" Type="http://schemas.openxmlformats.org/officeDocument/2006/relationships/tags" Target="../tags/tag29.xml" /><Relationship Id="rId14" Type="http://schemas.openxmlformats.org/officeDocument/2006/relationships/image" Target="../media/image10.png" /><Relationship Id="rId15" Type="http://schemas.openxmlformats.org/officeDocument/2006/relationships/image" Target="../media/image78.png" /><Relationship Id="rId16" Type="http://schemas.openxmlformats.org/officeDocument/2006/relationships/image" Target="../media/image79.png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tags" Target="../tags/tag25.xml" /><Relationship Id="rId6" Type="http://schemas.openxmlformats.org/officeDocument/2006/relationships/image" Target="../media/image5.jpeg" /><Relationship Id="rId7" Type="http://schemas.openxmlformats.org/officeDocument/2006/relationships/tags" Target="../tags/tag26.xml" /><Relationship Id="rId8" Type="http://schemas.openxmlformats.org/officeDocument/2006/relationships/image" Target="../media/image6.jpeg" /><Relationship Id="rId9" Type="http://schemas.openxmlformats.org/officeDocument/2006/relationships/tags" Target="../tags/tag2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211430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>
            <a:extLst>
              <a:ext uri="{FF2B5EF4-FFF2-40B4-BE49-F238E27FC236}">
                <a16:creationId xmlns:a16="http://schemas.microsoft.com/office/drawing/2014/main" id="{335F230D-347D-50AA-E108-F9F983113DA9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"/>
              <a:t>1</a:t>
            </a:r>
            <a:r>
              <a:rPr lang="zh-CN" altLang="en-US" sz="200"/>
              <a:t>、 门扇、门框墙的混凝土应振捣密实。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5530F118-D665-D28A-4309-7CE6C311D346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（</a:t>
            </a:r>
            <a:r>
              <a:rPr lang="en-US" altLang="zh-CN" sz="200"/>
              <a:t>4</a:t>
            </a:r>
            <a:r>
              <a:rPr lang="zh-CN" altLang="en-US" sz="200"/>
              <a:t>）与场外应急机构取得联系及紧急情况的处理作出安排；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9DAEFC44-9E08-17AE-CBA1-62FB149701DC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图片 1" descr="64420609693d97541801ca812055c75a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33477"/>
            <a:ext cx="12192000" cy="2330027"/>
          </a:xfrm>
          <a:prstGeom prst="rect">
            <a:avLst/>
          </a:prstGeom>
        </p:spPr>
      </p:pic>
      <p:sp>
        <p:nvSpPr>
          <p:cNvPr id="3" name="PA-10221"/>
          <p:cNvSpPr/>
          <p:nvPr>
            <p:custDataLst>
              <p:tags r:id="rId5"/>
            </p:custDataLst>
          </p:nvPr>
        </p:nvSpPr>
        <p:spPr>
          <a:xfrm>
            <a:off x="0" y="0"/>
            <a:ext cx="12192000" cy="16025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PA-10224" descr="山上有积雪&#10;&#10;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89185" y="5067570"/>
            <a:ext cx="1356718" cy="904478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6" name="PA-10225" descr="水中的建筑&#10;&#10;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43388" y="5067570"/>
            <a:ext cx="1356360" cy="904478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7" name="PA-10226" descr="C:\Users\娜娜\Desktop\QQ截图20220906093327.pngQQ截图2022090609332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97233" y="5067570"/>
            <a:ext cx="1384935" cy="904240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8" name="PA-10227" descr="C:\Users\娜娜\Desktop\QQ截图20220825181504.pngQQ截图2022082518150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79653" y="5067570"/>
            <a:ext cx="1356995" cy="904240"/>
          </a:xfrm>
          <a:prstGeom prst="rect">
            <a:avLst/>
          </a:prstGeom>
          <a:ln>
            <a:solidFill>
              <a:srgbClr val="FEFDF8"/>
            </a:solidFill>
          </a:ln>
        </p:spPr>
      </p:pic>
      <p:sp>
        <p:nvSpPr>
          <p:cNvPr id="34" name="PA-102215"/>
          <p:cNvSpPr txBox="1"/>
          <p:nvPr>
            <p:custDataLst>
              <p:tags r:id="rId14"/>
            </p:custDataLst>
          </p:nvPr>
        </p:nvSpPr>
        <p:spPr>
          <a:xfrm>
            <a:off x="2590165" y="704850"/>
            <a:ext cx="701167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5400" b="1" kern="1200">
                <a:gradFill>
                  <a:gsLst>
                    <a:gs pos="917">
                      <a:srgbClr val="FFC000"/>
                    </a:gs>
                    <a:gs pos="28000">
                      <a:srgbClr val="FF0000"/>
                    </a:gs>
                    <a:gs pos="62000">
                      <a:srgbClr val="C00000"/>
                    </a:gs>
                    <a:gs pos="99083">
                      <a:srgbClr val="FFC000"/>
                    </a:gs>
                    <a:gs pos="79000">
                      <a:srgbClr val="FF0000"/>
                    </a:gs>
                  </a:gsLst>
                  <a:lin ang="2700000" scaled="0"/>
                </a:gra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defTabSz="914400"/>
            <a:r>
              <a:rPr lang="zh-CN" altLang="en-US" sz="7200">
                <a:solidFill>
                  <a:srgbClr val="C00000"/>
                </a:solidFill>
                <a:latin typeface="思源黑体 CN Heavy" panose="020b0a00000000000000" pitchFamily="34" charset="-122"/>
                <a:ea typeface="思源黑体 CN Heavy" panose="020b0a00000000000000" pitchFamily="34" charset="-122"/>
              </a:rPr>
              <a:t>石榴花开别样红</a:t>
            </a:r>
          </a:p>
          <a:p>
            <a:pPr algn="dist" defTabSz="914400"/>
            <a:r>
              <a:rPr lang="zh-CN" altLang="en-US" sz="7200">
                <a:solidFill>
                  <a:srgbClr val="C00000"/>
                </a:solidFill>
                <a:latin typeface="思源黑体 CN Heavy" panose="020b0a00000000000000" pitchFamily="34" charset="-122"/>
                <a:ea typeface="思源黑体 CN Heavy" panose="020b0a00000000000000" pitchFamily="34" charset="-122"/>
              </a:rPr>
              <a:t>籽籽同心一家亲</a:t>
            </a:r>
          </a:p>
        </p:txBody>
      </p:sp>
      <p:sp>
        <p:nvSpPr>
          <p:cNvPr id="4" name="矩形 3"/>
          <p:cNvSpPr/>
          <p:nvPr/>
        </p:nvSpPr>
        <p:spPr>
          <a:xfrm>
            <a:off x="5888990" y="6074410"/>
            <a:ext cx="6081395" cy="1054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PA-102218"/>
          <p:cNvCxnSpPr/>
          <p:nvPr>
            <p:custDataLst>
              <p:tags r:id="rId15"/>
            </p:custDataLst>
          </p:nvPr>
        </p:nvCxnSpPr>
        <p:spPr>
          <a:xfrm flipV="1">
            <a:off x="2232484" y="3068114"/>
            <a:ext cx="7727950" cy="1587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图片 9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7997" y="3503210"/>
            <a:ext cx="2130822" cy="21960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3D6964D2-F910-C973-0622-A746A5FF31B8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478635" y="3222943"/>
            <a:ext cx="7242676" cy="560881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8D13B171-F764-F578-C6FF-816D7015817D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3931920" y="3812540"/>
            <a:ext cx="4334632" cy="414564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Click="0" advTm="5000" p14:dur="1500">
        <p:random/>
      </p:transition>
    </mc:Choice>
    <mc:Fallback>
      <p:transition spd="slow" advClick="0" advTm="5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" presetClass="entr" presetSubtype="2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>
            <a:extLst>
              <a:ext uri="{FF2B5EF4-FFF2-40B4-BE49-F238E27FC236}">
                <a16:creationId xmlns:a16="http://schemas.microsoft.com/office/drawing/2014/main" id="{D9E09568-FBF6-007E-DCFD-2BCCB9AE015F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硬化区主体工程已经考虑的拦挡、排水措施，沿道路栽植行道树，能够满足水土保持的要求，本方案不考虑新增，只针对该区施工过程中可能造成的水土流失，提出以下几点水土保持要求：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ABCE9C5-649F-8345-A417-0ACB3D9A14CE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⑧在齿轮轴上安装滚动轴承时，应将轴承吊挂在油中加热到</a:t>
            </a:r>
            <a:r>
              <a:rPr lang="en-US" altLang="zh-CN" sz="200"/>
              <a:t>80-90℃</a:t>
            </a:r>
            <a:r>
              <a:rPr lang="zh-CN" altLang="en-US" sz="200"/>
              <a:t>。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A92BB33C-3A36-F281-E10D-5700E989FA8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图片 1" descr="64420609693d97541801ca812055c75a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33477"/>
            <a:ext cx="12192000" cy="2330027"/>
          </a:xfrm>
          <a:prstGeom prst="rect">
            <a:avLst/>
          </a:prstGeom>
        </p:spPr>
      </p:pic>
      <p:sp>
        <p:nvSpPr>
          <p:cNvPr id="3" name="PA-10221"/>
          <p:cNvSpPr/>
          <p:nvPr>
            <p:custDataLst>
              <p:tags r:id="rId5"/>
            </p:custDataLst>
          </p:nvPr>
        </p:nvSpPr>
        <p:spPr>
          <a:xfrm>
            <a:off x="0" y="0"/>
            <a:ext cx="12192000" cy="16025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PA-10224" descr="山上有积雪&#10;&#10;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89185" y="5067570"/>
            <a:ext cx="1356718" cy="904478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6" name="PA-10225" descr="水中的建筑&#10;&#10;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43388" y="5067570"/>
            <a:ext cx="1356360" cy="904478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7" name="PA-10226" descr="C:\Users\娜娜\Desktop\QQ截图20220906093327.pngQQ截图2022090609332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97233" y="5067570"/>
            <a:ext cx="1384935" cy="904240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8" name="PA-10227" descr="C:\Users\娜娜\Desktop\QQ截图20220825181504.pngQQ截图2022082518150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79653" y="5067570"/>
            <a:ext cx="1356995" cy="904240"/>
          </a:xfrm>
          <a:prstGeom prst="rect">
            <a:avLst/>
          </a:prstGeom>
          <a:ln>
            <a:solidFill>
              <a:srgbClr val="FEFDF8"/>
            </a:solidFill>
          </a:ln>
        </p:spPr>
      </p:pic>
      <p:sp>
        <p:nvSpPr>
          <p:cNvPr id="4" name="矩形 3"/>
          <p:cNvSpPr/>
          <p:nvPr/>
        </p:nvSpPr>
        <p:spPr>
          <a:xfrm>
            <a:off x="5888990" y="6074410"/>
            <a:ext cx="6081395" cy="1054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矩形 60"/>
          <p:cNvSpPr/>
          <p:nvPr>
            <p:custDataLst>
              <p:tags r:id="rId14"/>
            </p:custDataLst>
          </p:nvPr>
        </p:nvSpPr>
        <p:spPr>
          <a:xfrm>
            <a:off x="2006600" y="776605"/>
            <a:ext cx="1015365" cy="2140585"/>
          </a:xfrm>
          <a:prstGeom prst="rect">
            <a:avLst/>
          </a:prstGeom>
        </p:spPr>
        <p:txBody>
          <a:bodyPr wrap="square" lIns="110184" tIns="55092" rIns="110184" bIns="5509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600" b="0" i="0" u="none" strike="noStrike" kern="1200" cap="none" spc="0" normalizeH="0" baseline="0" noProof="0">
                <a:ln>
                  <a:noFill/>
                </a:ln>
                <a:solidFill>
                  <a:srgbClr val="D31813"/>
                </a:solidFill>
                <a:effectLst/>
                <a:uLnTx/>
                <a:uFillTx/>
                <a:latin typeface="字魂35号-经典雅黑" panose="02000000000000000000" pitchFamily="2" charset="-122"/>
                <a:ea typeface="字魂35号-经典雅黑" panose="02000000000000000000" pitchFamily="2" charset="-122"/>
                <a:cs typeface="+mn-cs"/>
                <a:sym typeface="字魂35号-经典雅黑" panose="02000000000000000000" pitchFamily="2" charset="-122"/>
              </a:rPr>
              <a:t>目录</a:t>
            </a:r>
          </a:p>
        </p:txBody>
      </p:sp>
      <p:sp>
        <p:nvSpPr>
          <p:cNvPr id="62" name="矩形 61"/>
          <p:cNvSpPr/>
          <p:nvPr>
            <p:custDataLst>
              <p:tags r:id="rId15"/>
            </p:custDataLst>
          </p:nvPr>
        </p:nvSpPr>
        <p:spPr>
          <a:xfrm>
            <a:off x="3133725" y="1719580"/>
            <a:ext cx="476885" cy="2078990"/>
          </a:xfrm>
          <a:prstGeom prst="rect">
            <a:avLst/>
          </a:prstGeom>
        </p:spPr>
        <p:txBody>
          <a:bodyPr wrap="square" lIns="110184" tIns="55092" rIns="110184" bIns="55092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0" i="0" u="none" strike="noStrike" kern="1200" cap="none" spc="0" normalizeH="0" baseline="0" noProof="0">
                <a:ln>
                  <a:noFill/>
                </a:ln>
                <a:solidFill>
                  <a:srgbClr val="D31813"/>
                </a:solidFill>
                <a:effectLst/>
                <a:uLnTx/>
                <a:uFillTx/>
                <a:latin typeface="字魂35号-经典雅黑" panose="02000000000000000000" pitchFamily="2" charset="-122"/>
                <a:ea typeface="字魂35号-经典雅黑" panose="02000000000000000000" pitchFamily="2" charset="-122"/>
                <a:cs typeface="+mn-cs"/>
                <a:sym typeface="字魂35号-经典雅黑" panose="02000000000000000000" pitchFamily="2" charset="-122"/>
              </a:rPr>
              <a:t>CONTENTS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6E64FB3-7866-9E04-AFA6-9A635EB1234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389755" y="3486150"/>
            <a:ext cx="5425910" cy="75597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15930BBB-2709-2724-15BA-43307E1A0B21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389755" y="2781300"/>
            <a:ext cx="5425910" cy="749873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D1D7FA0B-1949-EC24-36B5-39CFDD75AB4F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389755" y="2062480"/>
            <a:ext cx="5425910" cy="749873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A4C7E7AF-756C-9CD5-76D3-2C9525FC5DB0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389755" y="1372870"/>
            <a:ext cx="5425910" cy="749873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C12C5D56-340D-65A6-CBF9-19728C3F075E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4389755" y="683260"/>
            <a:ext cx="5425910" cy="749873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Click="0" advTm="5000" p14:dur="1500">
        <p:random/>
      </p:transition>
    </mc:Choice>
    <mc:Fallback>
      <p:transition spd="slow" advClick="0" advTm="5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2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D37AE817-2ACA-DEBB-B904-AEECAAFCAD03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一类为玻璃注胶板块和铝板板块，由于此类材料已装入木箱，卸货只需用汽车上自有的吊机吊运至指定位置即可，然后再拆箱进行二次搬运。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819D27AF-698F-F4AB-495B-7D80727B516C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由其依据水利部水土保持监测技术规范，编制监测细则并实施监测，并将监测成果报送建设单位和当地水行政主管部门，作为监督检查和验收达标的依据之一。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A7551B41-37B4-178E-85EC-DF49DA02E5D6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图片 1" descr="64420609693d97541801ca812055c75a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33477"/>
            <a:ext cx="12192000" cy="2330027"/>
          </a:xfrm>
          <a:prstGeom prst="rect">
            <a:avLst/>
          </a:prstGeom>
        </p:spPr>
      </p:pic>
      <p:sp>
        <p:nvSpPr>
          <p:cNvPr id="3" name="PA-10221"/>
          <p:cNvSpPr/>
          <p:nvPr>
            <p:custDataLst>
              <p:tags r:id="rId5"/>
            </p:custDataLst>
          </p:nvPr>
        </p:nvSpPr>
        <p:spPr>
          <a:xfrm>
            <a:off x="0" y="0"/>
            <a:ext cx="12192000" cy="16025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PA-10224" descr="山上有积雪&#10;&#10;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89185" y="5067570"/>
            <a:ext cx="1356718" cy="904478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6" name="PA-10225" descr="水中的建筑&#10;&#10;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43388" y="5067570"/>
            <a:ext cx="1356360" cy="904478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7" name="PA-10226" descr="C:\Users\娜娜\Desktop\QQ截图20220906093327.pngQQ截图2022090609332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97233" y="5067570"/>
            <a:ext cx="1384935" cy="904240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8" name="PA-10227" descr="C:\Users\娜娜\Desktop\QQ截图20220825181504.pngQQ截图2022082518150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79653" y="5067570"/>
            <a:ext cx="1356995" cy="904240"/>
          </a:xfrm>
          <a:prstGeom prst="rect">
            <a:avLst/>
          </a:prstGeom>
          <a:ln>
            <a:solidFill>
              <a:srgbClr val="FEFDF8"/>
            </a:solidFill>
          </a:ln>
        </p:spPr>
      </p:pic>
      <p:sp>
        <p:nvSpPr>
          <p:cNvPr id="4" name="矩形 3"/>
          <p:cNvSpPr/>
          <p:nvPr/>
        </p:nvSpPr>
        <p:spPr>
          <a:xfrm>
            <a:off x="5888990" y="6074410"/>
            <a:ext cx="6081395" cy="1054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3B43AC4D-66BF-0945-B428-C0F1129FD2D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478635" y="3607753"/>
            <a:ext cx="7242676" cy="560881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965B4904-6228-0590-ED9A-52DF44D745A7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435994" y="1142673"/>
            <a:ext cx="1316850" cy="1127858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8F6C27BE-DC6A-96B8-D80D-0822B38A555C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230880" y="2395220"/>
            <a:ext cx="6559865" cy="1780186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FAE08DD5-EA40-6C3C-D5BD-023A25424EDA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124694" y="1952219"/>
            <a:ext cx="3804234" cy="34140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Click="0" advTm="5000" p14:dur="1500">
        <p:random/>
      </p:transition>
    </mc:Choice>
    <mc:Fallback>
      <p:transition spd="slow" advClick="0" advTm="5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2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>
            <a:extLst>
              <a:ext uri="{FF2B5EF4-FFF2-40B4-BE49-F238E27FC236}">
                <a16:creationId xmlns:a16="http://schemas.microsoft.com/office/drawing/2014/main" id="{DD8A3955-A298-32C9-12EE-DD324621D5D3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综上所述，</a:t>
            </a:r>
            <a:r>
              <a:rPr lang="en-US" altLang="zh-CN" sz="200"/>
              <a:t>xxxx</a:t>
            </a:r>
            <a:r>
              <a:rPr lang="zh-CN" altLang="en-US" sz="200"/>
              <a:t>的建设利大于弊，工程的建设是可行的。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6E4A5A40-4738-6788-9F54-59480D14D256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"/>
              <a:t>2.6 </a:t>
            </a:r>
            <a:r>
              <a:rPr lang="zh-CN" altLang="en-US" sz="200"/>
              <a:t>对于组框后的窗尺寸较小者可用纺织带包裹，尺寸较大不便包裹者，可用厚胶条分隔，避免相互擦碰。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BBC75C8E-9BE1-4780-6AE2-D712A444317A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0" name="组合 19"/>
          <p:cNvGrpSpPr/>
          <p:nvPr/>
        </p:nvGrpSpPr>
        <p:grpSpPr>
          <a:xfrm>
            <a:off x="1580936" y="3620939"/>
            <a:ext cx="9030129" cy="1620000"/>
            <a:chOff x="1884591" y="4370747"/>
            <a:chExt cx="9030129" cy="1620000"/>
          </a:xfrm>
        </p:grpSpPr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366617" y="4370747"/>
              <a:ext cx="1620000" cy="1620000"/>
            </a:xfrm>
            <a:prstGeom prst="rect">
              <a:avLst/>
            </a:prstGeom>
            <a:ln>
              <a:solidFill>
                <a:srgbClr val="8DAC25"/>
              </a:solidFill>
            </a:ln>
          </p:spPr>
        </p:pic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884591" y="4370747"/>
              <a:ext cx="1620000" cy="1620000"/>
            </a:xfrm>
            <a:prstGeom prst="rect">
              <a:avLst/>
            </a:prstGeom>
            <a:ln>
              <a:solidFill>
                <a:srgbClr val="8DAC25"/>
              </a:solidFill>
            </a:ln>
          </p:spPr>
        </p:pic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330669" y="4370747"/>
              <a:ext cx="1620000" cy="1620000"/>
            </a:xfrm>
            <a:prstGeom prst="rect">
              <a:avLst/>
            </a:prstGeom>
            <a:ln>
              <a:solidFill>
                <a:srgbClr val="8DAC25"/>
              </a:solidFill>
            </a:ln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848643" y="4370747"/>
              <a:ext cx="1620000" cy="1620000"/>
            </a:xfrm>
            <a:prstGeom prst="rect">
              <a:avLst/>
            </a:prstGeom>
            <a:ln>
              <a:solidFill>
                <a:srgbClr val="8DAC25"/>
              </a:solidFill>
            </a:ln>
          </p:spPr>
        </p:pic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812695" y="4370747"/>
              <a:ext cx="1620000" cy="1620000"/>
            </a:xfrm>
            <a:prstGeom prst="rect">
              <a:avLst/>
            </a:prstGeom>
            <a:ln>
              <a:solidFill>
                <a:srgbClr val="8DAC25"/>
              </a:solidFill>
            </a:ln>
          </p:spPr>
        </p:pic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9294720" y="4370747"/>
              <a:ext cx="1620000" cy="1620000"/>
            </a:xfrm>
            <a:prstGeom prst="rect">
              <a:avLst/>
            </a:prstGeom>
            <a:ln>
              <a:solidFill>
                <a:srgbClr val="8DAC25"/>
              </a:solidFill>
            </a:ln>
          </p:spPr>
        </p:pic>
      </p:grpSp>
      <p:pic>
        <p:nvPicPr>
          <p:cNvPr id="2" name="图片 1">
            <a:extLst>
              <a:ext uri="{FF2B5EF4-FFF2-40B4-BE49-F238E27FC236}">
                <a16:creationId xmlns:a16="http://schemas.microsoft.com/office/drawing/2014/main" id="{5A266D9C-BC52-8875-6C2D-B56206DF1A3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76371" y="2613061"/>
            <a:ext cx="4395597" cy="542591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22B8DBD7-9D80-3EFC-CCC3-796E43B4084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171485" y="1605183"/>
            <a:ext cx="7852329" cy="536494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>
            <a:extLst>
              <a:ext uri="{FF2B5EF4-FFF2-40B4-BE49-F238E27FC236}">
                <a16:creationId xmlns:a16="http://schemas.microsoft.com/office/drawing/2014/main" id="{2B9AF64E-CF23-F1D7-A522-D81921A0B4E3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龙门吊结构受力验算采用了两种计算方法，一种是简化计算，去掉横梁的零杆，用节点法手工计算，求出各个编号杆件内力；另一种是运用计算机计算程序计算即电算，将各个结构特征参数输入求得。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003DC3A1-6F3B-AAD3-A1B3-02A4573930F0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"/>
              <a:t>7.8.9</a:t>
            </a:r>
            <a:r>
              <a:rPr lang="zh-CN" altLang="en-US" sz="200"/>
              <a:t>楼面梁板混凝土浇筑  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B363C76C-1702-56DE-5A5F-66C87A6FD24B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4826000" y="5387268"/>
            <a:ext cx="2540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  <a:cs typeface="阿里巴巴普惠体" panose="00020600040101010101" charset="-122"/>
              </a:rPr>
              <a:t>傣族泼水节</a:t>
            </a:r>
          </a:p>
        </p:txBody>
      </p:sp>
      <p:sp>
        <p:nvSpPr>
          <p:cNvPr id="6" name="矩形 5"/>
          <p:cNvSpPr/>
          <p:nvPr/>
        </p:nvSpPr>
        <p:spPr>
          <a:xfrm>
            <a:off x="4328161" y="720000"/>
            <a:ext cx="353568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rgbClr val="404F11"/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民族风采展示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36000" y="1427268"/>
            <a:ext cx="3960000" cy="39600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1427268"/>
            <a:ext cx="3960000" cy="3960000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>
            <a:extLst>
              <a:ext uri="{FF2B5EF4-FFF2-40B4-BE49-F238E27FC236}">
                <a16:creationId xmlns:a16="http://schemas.microsoft.com/office/drawing/2014/main" id="{3D6F5FB1-79FB-8F26-77B6-62190A26B18F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为了控制好楼面砼标高及平整度，浇筑前先在柱主筋上抄出楼层</a:t>
            </a:r>
            <a:r>
              <a:rPr lang="en-US" altLang="zh-CN" sz="200"/>
              <a:t>+1.0m</a:t>
            </a:r>
            <a:r>
              <a:rPr lang="zh-CN" altLang="en-US" sz="200"/>
              <a:t>标高线，浇筑时按标高控制线进行布料，粗平时按标高线在纵横及交叉方向带线来控制标高及平整度，精平采用水准仪控制，以确保楼面标高和平整度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1B05BA68-F5B9-62D2-948D-1DB161E73BA3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局部玻璃厚度有变化见图纸，其他要求一样。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72610044-857E-0CAD-0811-D88AD54A10B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4328161" y="720000"/>
            <a:ext cx="353568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rgbClr val="404F11"/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民族风采展示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4401" y="1116000"/>
            <a:ext cx="7603199" cy="475200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136183B2-FA7C-9057-1F77-3D8E568ED3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000" y="5387268"/>
            <a:ext cx="2536156" cy="542591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>
            <a:extLst>
              <a:ext uri="{FF2B5EF4-FFF2-40B4-BE49-F238E27FC236}">
                <a16:creationId xmlns:a16="http://schemas.microsoft.com/office/drawing/2014/main" id="{EE4DF696-5842-9EC1-47A9-BFF89D448605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止水带以上部位墙板待底板混凝土养护两天，支设好墙板模板后，从止水带处连续浇至顶端。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E7A89C66-DFDC-E991-8E8D-18E31E2C2101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振动棒不得触动钢筋和预埋件。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F96CCFBF-B6AA-BA24-992C-5AE48717C124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4328160" y="699535"/>
            <a:ext cx="353568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rgbClr val="404F11"/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民族风采展示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4826000" y="5476477"/>
            <a:ext cx="2540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  <a:cs typeface="阿里巴巴普惠体" panose="00020600040101010101" charset="-122"/>
              </a:rPr>
              <a:t>回族顶碗</a:t>
            </a:r>
          </a:p>
        </p:txBody>
      </p:sp>
      <p:grpSp>
        <p:nvGrpSpPr>
          <p:cNvPr id="26" name="组合 25"/>
          <p:cNvGrpSpPr>
            <a:grpSpLocks noChangeAspect="1"/>
          </p:cNvGrpSpPr>
          <p:nvPr/>
        </p:nvGrpSpPr>
        <p:grpSpPr>
          <a:xfrm>
            <a:off x="1520132" y="1981290"/>
            <a:ext cx="9151735" cy="3240000"/>
            <a:chOff x="1304692" y="1836324"/>
            <a:chExt cx="9799297" cy="3469257"/>
          </a:xfrm>
        </p:grpSpPr>
        <p:grpSp>
          <p:nvGrpSpPr>
            <p:cNvPr id="8" name="组合 7"/>
            <p:cNvGrpSpPr/>
            <p:nvPr/>
          </p:nvGrpSpPr>
          <p:grpSpPr>
            <a:xfrm>
              <a:off x="1304692" y="1836324"/>
              <a:ext cx="2230245" cy="3469257"/>
              <a:chOff x="5029199" y="1819056"/>
              <a:chExt cx="2230245" cy="3469257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029199" y="1940313"/>
                <a:ext cx="2230245" cy="3348000"/>
              </a:xfrm>
              <a:prstGeom prst="rect">
                <a:avLst/>
              </a:prstGeom>
            </p:spPr>
          </p:pic>
          <p:pic>
            <p:nvPicPr>
              <p:cNvPr id="5" name="图片 4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865560" y="1819056"/>
                <a:ext cx="663957" cy="504000"/>
              </a:xfrm>
              <a:prstGeom prst="rect">
                <a:avLst/>
              </a:prstGeom>
            </p:spPr>
          </p:pic>
        </p:grpSp>
        <p:grpSp>
          <p:nvGrpSpPr>
            <p:cNvPr id="11" name="组合 10"/>
            <p:cNvGrpSpPr/>
            <p:nvPr/>
          </p:nvGrpSpPr>
          <p:grpSpPr>
            <a:xfrm>
              <a:off x="2818502" y="1836324"/>
              <a:ext cx="2230245" cy="3469257"/>
              <a:chOff x="5029199" y="1819056"/>
              <a:chExt cx="2230245" cy="3469257"/>
            </a:xfrm>
          </p:grpSpPr>
          <p:pic>
            <p:nvPicPr>
              <p:cNvPr id="12" name="图片 11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029199" y="1940313"/>
                <a:ext cx="2230245" cy="3348000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865560" y="1819056"/>
                <a:ext cx="663957" cy="504000"/>
              </a:xfrm>
              <a:prstGeom prst="rect">
                <a:avLst/>
              </a:prstGeom>
            </p:spPr>
          </p:pic>
        </p:grpSp>
        <p:grpSp>
          <p:nvGrpSpPr>
            <p:cNvPr id="14" name="组合 13"/>
            <p:cNvGrpSpPr/>
            <p:nvPr/>
          </p:nvGrpSpPr>
          <p:grpSpPr>
            <a:xfrm>
              <a:off x="4332312" y="1836324"/>
              <a:ext cx="2230245" cy="3469257"/>
              <a:chOff x="5029199" y="1819056"/>
              <a:chExt cx="2230245" cy="3469257"/>
            </a:xfrm>
          </p:grpSpPr>
          <p:pic>
            <p:nvPicPr>
              <p:cNvPr id="15" name="图片 14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029199" y="1940313"/>
                <a:ext cx="2230245" cy="3348000"/>
              </a:xfrm>
              <a:prstGeom prst="rect">
                <a:avLst/>
              </a:prstGeom>
            </p:spPr>
          </p:pic>
          <p:pic>
            <p:nvPicPr>
              <p:cNvPr id="16" name="图片 15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865560" y="1819056"/>
                <a:ext cx="663957" cy="504000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8873744" y="1836324"/>
              <a:ext cx="2230245" cy="3469257"/>
              <a:chOff x="5029199" y="1819056"/>
              <a:chExt cx="2230245" cy="3469257"/>
            </a:xfrm>
          </p:grpSpPr>
          <p:pic>
            <p:nvPicPr>
              <p:cNvPr id="18" name="图片 17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029199" y="1940313"/>
                <a:ext cx="2230245" cy="3348000"/>
              </a:xfrm>
              <a:prstGeom prst="rect">
                <a:avLst/>
              </a:prstGeom>
            </p:spPr>
          </p:pic>
          <p:pic>
            <p:nvPicPr>
              <p:cNvPr id="19" name="图片 18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865560" y="1819056"/>
                <a:ext cx="663957" cy="504000"/>
              </a:xfrm>
              <a:prstGeom prst="rect">
                <a:avLst/>
              </a:prstGeom>
            </p:spPr>
          </p:pic>
        </p:grpSp>
        <p:grpSp>
          <p:nvGrpSpPr>
            <p:cNvPr id="20" name="组合 19"/>
            <p:cNvGrpSpPr/>
            <p:nvPr/>
          </p:nvGrpSpPr>
          <p:grpSpPr>
            <a:xfrm>
              <a:off x="5846122" y="1836324"/>
              <a:ext cx="2230245" cy="3469257"/>
              <a:chOff x="5029199" y="1819056"/>
              <a:chExt cx="2230245" cy="3469257"/>
            </a:xfrm>
          </p:grpSpPr>
          <p:pic>
            <p:nvPicPr>
              <p:cNvPr id="21" name="图片 20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029199" y="1940313"/>
                <a:ext cx="2230245" cy="3348000"/>
              </a:xfrm>
              <a:prstGeom prst="rect">
                <a:avLst/>
              </a:prstGeom>
            </p:spPr>
          </p:pic>
          <p:pic>
            <p:nvPicPr>
              <p:cNvPr id="22" name="图片 21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865560" y="1819056"/>
                <a:ext cx="663957" cy="504000"/>
              </a:xfrm>
              <a:prstGeom prst="rect">
                <a:avLst/>
              </a:prstGeom>
            </p:spPr>
          </p:pic>
        </p:grpSp>
        <p:grpSp>
          <p:nvGrpSpPr>
            <p:cNvPr id="23" name="组合 22"/>
            <p:cNvGrpSpPr/>
            <p:nvPr/>
          </p:nvGrpSpPr>
          <p:grpSpPr>
            <a:xfrm>
              <a:off x="7359932" y="1836324"/>
              <a:ext cx="2230245" cy="3469257"/>
              <a:chOff x="5029199" y="1819056"/>
              <a:chExt cx="2230245" cy="3469257"/>
            </a:xfrm>
          </p:grpSpPr>
          <p:pic>
            <p:nvPicPr>
              <p:cNvPr id="24" name="图片 23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029199" y="1940313"/>
                <a:ext cx="2230245" cy="3348000"/>
              </a:xfrm>
              <a:prstGeom prst="rect">
                <a:avLst/>
              </a:prstGeom>
            </p:spPr>
          </p:pic>
          <p:pic>
            <p:nvPicPr>
              <p:cNvPr id="25" name="图片 24"/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5865560" y="1819056"/>
                <a:ext cx="663957" cy="504000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>
            <a:extLst>
              <a:ext uri="{FF2B5EF4-FFF2-40B4-BE49-F238E27FC236}">
                <a16:creationId xmlns:a16="http://schemas.microsoft.com/office/drawing/2014/main" id="{09160305-066E-D439-835B-37836C4DD689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"/>
              <a:t>2</a:t>
            </a:r>
            <a:r>
              <a:rPr lang="zh-CN" altLang="en-US" sz="200"/>
              <a:t>、当防空地下室内的电缆或导线数量较多，且有集中敷设时，可采用电缆桥架敷设的方式。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3EF2FE46-4EF2-4EA9-3534-E841334A56AC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⑧在施工场地内布设一定数量的地面临时排水沟，以减少雨季施工时地表径流对施工场地的冲刷，工程开挖、填筑等扰动较大的施工活动，尽量避免雨日进行，减少降雨形成的水力侵蚀造成水土流失；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2B28A543-8748-70F9-F0EE-4972D29730A6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4328160" y="699535"/>
            <a:ext cx="353568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rgbClr val="404F11"/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民族风采展示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4826000" y="5476477"/>
            <a:ext cx="2540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  <a:cs typeface="阿里巴巴普惠体" panose="00020600040101010101" charset="-122"/>
              </a:rPr>
              <a:t>维吾尔族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4401" y="1105635"/>
            <a:ext cx="7603199" cy="4752000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>
            <a:extLst>
              <a:ext uri="{FF2B5EF4-FFF2-40B4-BE49-F238E27FC236}">
                <a16:creationId xmlns:a16="http://schemas.microsoft.com/office/drawing/2014/main" id="{40A5197C-862E-9FBA-8B08-E85C00F0F90D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（</a:t>
            </a:r>
            <a:r>
              <a:rPr lang="en-US" altLang="zh-CN" sz="200"/>
              <a:t>6</a:t>
            </a:r>
            <a:r>
              <a:rPr lang="zh-CN" altLang="en-US" sz="200"/>
              <a:t>）通过水土保持监测，为工程建设的水土流失防治工作提供科学依据。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DBB75BBE-CAD1-F692-343B-699FCD49FFC7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第一节 幕墙材料及技术保证措施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16B189DE-2A1C-CA2F-8447-0633D55CC2D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4328160" y="699535"/>
            <a:ext cx="3535680" cy="7683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rgbClr val="404F11"/>
                </a:solidFill>
                <a:latin typeface="阿里巴巴普惠体 B" panose="00020600040101010101" charset="-122"/>
                <a:ea typeface="阿里巴巴普惠体 B" panose="00020600040101010101" charset="-122"/>
              </a:rPr>
              <a:t>民族风采展示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4826000" y="5476477"/>
            <a:ext cx="254000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  <a:cs typeface="阿里巴巴普惠体" panose="00020600040101010101" charset="-122"/>
              </a:rPr>
              <a:t>藏族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4401" y="1116000"/>
            <a:ext cx="7603199" cy="4752000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2AC3111B-4F99-885E-8362-3D60763BB762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（</a:t>
            </a:r>
            <a:r>
              <a:rPr lang="en-US" altLang="zh-CN" sz="200"/>
              <a:t>2</a:t>
            </a:r>
            <a:r>
              <a:rPr lang="zh-CN" altLang="en-US" sz="200"/>
              <a:t>）泵送前应检查管路、管节、管卡及密封圈的完好程度，不得使用有破损、裂缝、变形和密封不严的管件。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4F99A7CB-9EEC-124C-699D-48FA77E175A8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支腿与主梁安装后，要检查支腿的垂直度，</a:t>
            </a:r>
            <a:r>
              <a:rPr lang="en-US" altLang="zh-CN" sz="200"/>
              <a:t>Δh1≤H/2000</a:t>
            </a:r>
            <a:r>
              <a:rPr lang="zh-CN" altLang="en-US" sz="200"/>
              <a:t>。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C0CFFC73-388E-F836-D702-0A2D803040C6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图片 1" descr="64420609693d97541801ca812055c75a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33477"/>
            <a:ext cx="12192000" cy="2330027"/>
          </a:xfrm>
          <a:prstGeom prst="rect">
            <a:avLst/>
          </a:prstGeom>
        </p:spPr>
      </p:pic>
      <p:sp>
        <p:nvSpPr>
          <p:cNvPr id="3" name="PA-10221"/>
          <p:cNvSpPr/>
          <p:nvPr>
            <p:custDataLst>
              <p:tags r:id="rId5"/>
            </p:custDataLst>
          </p:nvPr>
        </p:nvSpPr>
        <p:spPr>
          <a:xfrm>
            <a:off x="0" y="0"/>
            <a:ext cx="12192000" cy="16025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PA-10224" descr="山上有积雪&#10;&#10;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89185" y="5067570"/>
            <a:ext cx="1356718" cy="904478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6" name="PA-10225" descr="水中的建筑&#10;&#10;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43388" y="5067570"/>
            <a:ext cx="1356360" cy="904478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7" name="PA-10226" descr="C:\Users\娜娜\Desktop\QQ截图20220906093327.pngQQ截图2022090609332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97233" y="5067570"/>
            <a:ext cx="1384935" cy="904240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8" name="PA-10227" descr="C:\Users\娜娜\Desktop\QQ截图20220825181504.pngQQ截图2022082518150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79653" y="5067570"/>
            <a:ext cx="1356995" cy="904240"/>
          </a:xfrm>
          <a:prstGeom prst="rect">
            <a:avLst/>
          </a:prstGeom>
          <a:ln>
            <a:solidFill>
              <a:srgbClr val="FEFDF8"/>
            </a:solidFill>
          </a:ln>
        </p:spPr>
      </p:pic>
      <p:sp>
        <p:nvSpPr>
          <p:cNvPr id="4" name="矩形 3"/>
          <p:cNvSpPr/>
          <p:nvPr/>
        </p:nvSpPr>
        <p:spPr>
          <a:xfrm>
            <a:off x="5888990" y="6074410"/>
            <a:ext cx="6081395" cy="1054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E067BBF5-4877-6F5A-7D21-47FFFA41E1C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478635" y="3607753"/>
            <a:ext cx="7242676" cy="560881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95400A91-F145-CD9F-D2BF-AE9A89632451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435994" y="1142673"/>
            <a:ext cx="1316850" cy="1127858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304296EA-1B89-A537-8E42-DD8C9130853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230880" y="2395220"/>
            <a:ext cx="6559865" cy="1780186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C4DB4F1E-B3B9-26F9-C675-5AA4BA2D043E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107233" y="1952219"/>
            <a:ext cx="3822523" cy="34140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Click="0" advTm="5000" p14:dur="1500">
        <p:random/>
      </p:transition>
    </mc:Choice>
    <mc:Fallback>
      <p:transition spd="slow" advClick="0" advTm="5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2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1D1A99AF-4741-9A5D-B09D-9DA08A5E1478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消耗材料费：消耗的材料主要有测针、测桩、标桩、样瓶、测绳、皮尺、围尺等，基建期</a:t>
            </a:r>
            <a:r>
              <a:rPr lang="en-US" altLang="zh-CN" sz="200"/>
              <a:t>2.5</a:t>
            </a:r>
            <a:r>
              <a:rPr lang="zh-CN" altLang="en-US" sz="200"/>
              <a:t>年，共</a:t>
            </a:r>
            <a:r>
              <a:rPr lang="en-US" altLang="zh-CN" sz="200"/>
              <a:t>2</a:t>
            </a:r>
            <a:r>
              <a:rPr lang="zh-CN" altLang="en-US" sz="200"/>
              <a:t>个监测点，按每个监测点消耗</a:t>
            </a:r>
            <a:r>
              <a:rPr lang="en-US" altLang="zh-CN" sz="200"/>
              <a:t>1000</a:t>
            </a:r>
            <a:r>
              <a:rPr lang="zh-CN" altLang="en-US" sz="200"/>
              <a:t>元计算，共需</a:t>
            </a:r>
            <a:r>
              <a:rPr lang="en-US" altLang="zh-CN" sz="200"/>
              <a:t>0.5</a:t>
            </a:r>
            <a:r>
              <a:rPr lang="zh-CN" altLang="en-US" sz="200"/>
              <a:t>万元。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FAFB374-E9AD-07C8-D517-F100C939E8D5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"/>
              <a:t>3.1.2 xxxx</a:t>
            </a:r>
            <a:r>
              <a:rPr lang="zh-CN" altLang="en-US" sz="200"/>
              <a:t>经理：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C0440A51-BBF5-2AAC-2CAC-51D1DF30765E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42502" y="1895707"/>
            <a:ext cx="3428935" cy="3657599"/>
          </a:xfrm>
          <a:prstGeom prst="rect">
            <a:avLst/>
          </a:prstGeom>
        </p:spPr>
      </p:pic>
      <p:pic>
        <p:nvPicPr>
          <p:cNvPr id="2" name="图片 1">
            <a:extLst>
              <a:ext uri="{FF2B5EF4-FFF2-40B4-BE49-F238E27FC236}">
                <a16:creationId xmlns:a16="http://schemas.microsoft.com/office/drawing/2014/main" id="{4A4DD119-073D-44AF-69E9-65316EC531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8759" y="699535"/>
            <a:ext cx="4602879" cy="1182727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5460471C-D2F1-E2AF-AD39-5400785F01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20562" y="3772838"/>
            <a:ext cx="5139373" cy="1438781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19C89D3A-DC05-8336-D8D3-189F45016D5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20562" y="2599560"/>
            <a:ext cx="5066215" cy="1012024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0939C22C-E1C2-9461-C3E5-4356106BF5DD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用作自然接地体的钢筋网应焊接成整体。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D1DB1DB9-460C-3C34-6B48-7DC3BFFBBC30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玻璃构件在净化的玻璃加工厂加工。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D428862F-7293-2A43-3999-F27F9CEA478F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222806" y="4303251"/>
            <a:ext cx="184731" cy="1970861"/>
          </a:xfrm>
        </p:spPr>
        <p:txBody>
          <a:bodyPr wrap="none">
            <a:spAutoFit/>
          </a:bodyPr>
          <a:lstStyle/>
          <a:p>
            <a:pPr marL="0" indent="0">
              <a:lnSpc>
                <a:spcPct val="150000"/>
              </a:lnSpc>
              <a:buNone/>
            </a:pPr>
            <a:br>
              <a:rPr lang="zh-CN" altLang="en-US">
                <a:cs typeface="+mn-ea"/>
                <a:sym typeface="+mn-lt"/>
              </a:rPr>
            </a:br>
            <a:br>
              <a:rPr lang="zh-CN" altLang="en-US">
                <a:cs typeface="+mn-ea"/>
                <a:sym typeface="+mn-lt"/>
              </a:rPr>
            </a:br>
            <a:endParaRPr lang="zh-CN" altLang="en-US">
              <a:cs typeface="+mn-ea"/>
              <a:sym typeface="+mn-lt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7376D254-0DFD-68B8-3DA9-BD79243CB1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89439" y="2810571"/>
            <a:ext cx="1085182" cy="835224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187BAD3F-37F0-A9A9-6794-F1ED60211B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7147" y="2810571"/>
            <a:ext cx="1079086" cy="835224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33A8447F-C7CB-13CC-7F0A-E3B0BFBF68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44854" y="2810571"/>
            <a:ext cx="1079086" cy="835224"/>
          </a:xfrm>
          <a:prstGeom prst="rect">
            <a:avLst/>
          </a:prstGeom>
        </p:spPr>
      </p:pic>
      <p:pic>
        <p:nvPicPr>
          <p:cNvPr id="23" name="图片 22">
            <a:extLst>
              <a:ext uri="{FF2B5EF4-FFF2-40B4-BE49-F238E27FC236}">
                <a16:creationId xmlns:a16="http://schemas.microsoft.com/office/drawing/2014/main" id="{F2FF5499-727F-EB39-C484-86D2BE2E7D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2561" y="2810571"/>
            <a:ext cx="1085182" cy="835224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:a16="http://schemas.microsoft.com/office/drawing/2014/main" id="{39A69CC0-178A-9BDF-641E-CD56AED8619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57486" y="4099926"/>
            <a:ext cx="2164268" cy="829128"/>
          </a:xfrm>
          <a:prstGeom prst="rect">
            <a:avLst/>
          </a:prstGeom>
        </p:spPr>
      </p:pic>
      <p:pic>
        <p:nvPicPr>
          <p:cNvPr id="25" name="图片 24">
            <a:extLst>
              <a:ext uri="{FF2B5EF4-FFF2-40B4-BE49-F238E27FC236}">
                <a16:creationId xmlns:a16="http://schemas.microsoft.com/office/drawing/2014/main" id="{A7A3E7D2-E6E8-6392-4C06-4685CA38862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32511" y="4099926"/>
            <a:ext cx="2164268" cy="829128"/>
          </a:xfrm>
          <a:prstGeom prst="rect">
            <a:avLst/>
          </a:prstGeom>
        </p:spPr>
      </p:pic>
      <p:pic>
        <p:nvPicPr>
          <p:cNvPr id="26" name="图片 25">
            <a:extLst>
              <a:ext uri="{FF2B5EF4-FFF2-40B4-BE49-F238E27FC236}">
                <a16:creationId xmlns:a16="http://schemas.microsoft.com/office/drawing/2014/main" id="{AB39F51D-CCEF-23A9-BED8-DBE225FA86D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07536" y="4099926"/>
            <a:ext cx="2158171" cy="499915"/>
          </a:xfrm>
          <a:prstGeom prst="rect">
            <a:avLst/>
          </a:prstGeom>
        </p:spPr>
      </p:pic>
      <p:pic>
        <p:nvPicPr>
          <p:cNvPr id="27" name="图片 26">
            <a:extLst>
              <a:ext uri="{FF2B5EF4-FFF2-40B4-BE49-F238E27FC236}">
                <a16:creationId xmlns:a16="http://schemas.microsoft.com/office/drawing/2014/main" id="{AED0B327-536B-A5EA-BC7E-215958BC0ED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82561" y="4099926"/>
            <a:ext cx="2158171" cy="499915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5235FB33-B785-8C92-B626-AD51140E1CB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048761" y="699535"/>
            <a:ext cx="4602879" cy="1182727"/>
          </a:xfrm>
          <a:prstGeom prst="rect">
            <a:avLst/>
          </a:prstGeom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id="{31606341-DEB9-4597-9B35-5C0A716F9CF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056187" y="1802727"/>
            <a:ext cx="2200847" cy="646232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advClick="0" advTm="5000" p14:dur="1250">
        <p15:prstTrans prst="peelOff"/>
      </p:transition>
    </mc:Choice>
    <mc:Fallback>
      <p:transition spd="slow" advClick="0" advTm="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B12F122E-FDB9-8955-7CBB-E642323C27E2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"/>
              <a:t>2</a:t>
            </a:r>
            <a:r>
              <a:rPr lang="zh-CN" altLang="en-US" sz="200"/>
              <a:t>、 门框墙钢筋比普通的大，而且与门框边垂直的钢筋设在外侧，且闭口，门框墙钢筋与门框的贴合度要好，间距不大于</a:t>
            </a:r>
            <a:r>
              <a:rPr lang="en-US" altLang="zh-CN" sz="200"/>
              <a:t>50mm</a:t>
            </a:r>
            <a:r>
              <a:rPr lang="zh-CN" altLang="en-US" sz="200"/>
              <a:t>；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3BEE3EA6-A80C-A9A2-29E2-3D97C410A900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"/>
              <a:t>5 </a:t>
            </a:r>
            <a:r>
              <a:rPr lang="zh-CN" altLang="en-US" sz="200"/>
              <a:t>施工现场的各种消防设施要按要求进行设置，并有专人管理；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993BD98A-A7DF-2651-BF3B-FE8CE1EBAAD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70360" y="2856693"/>
            <a:ext cx="2851279" cy="2340000"/>
          </a:xfrm>
          <a:prstGeom prst="rect">
            <a:avLst/>
          </a:prstGeom>
        </p:spPr>
      </p:pic>
      <p:pic>
        <p:nvPicPr>
          <p:cNvPr id="2" name="图片 1">
            <a:extLst>
              <a:ext uri="{FF2B5EF4-FFF2-40B4-BE49-F238E27FC236}">
                <a16:creationId xmlns:a16="http://schemas.microsoft.com/office/drawing/2014/main" id="{26585987-04EE-402C-9470-179E4E82BC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4296" y="4373918"/>
            <a:ext cx="2444708" cy="1060796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3A3A7AD3-9A10-2F18-4044-D236ED3E4E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7993" y="4373918"/>
            <a:ext cx="2615411" cy="603556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6C076F33-F0B6-C05B-3DBD-296982028B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2892" y="2918155"/>
            <a:ext cx="2615411" cy="603556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D2CEBDCB-8AEC-4EE7-16AA-DA5334DC18C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48761" y="699535"/>
            <a:ext cx="4602879" cy="1182727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A6540F78-2910-91E0-9042-C46A273C1D5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03788" y="1802727"/>
            <a:ext cx="2505673" cy="646232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advClick="0" advTm="5000" p14:dur="1250">
        <p15:prstTrans prst="peelOff"/>
      </p:transition>
    </mc:Choice>
    <mc:Fallback>
      <p:transition spd="slow" advClick="0" advTm="5000">
        <p:fade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FB4BAF6D-FC30-4FFB-A8B6-15AAB5F8958A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"/>
              <a:t>(a)</a:t>
            </a:r>
            <a:r>
              <a:rPr lang="zh-CN" altLang="en-US" sz="200"/>
              <a:t>预制箱梁张拉必须在砼强度达到</a:t>
            </a:r>
            <a:r>
              <a:rPr lang="en-US" altLang="zh-CN" sz="200"/>
              <a:t>90%</a:t>
            </a:r>
            <a:r>
              <a:rPr lang="zh-CN" altLang="en-US" sz="200"/>
              <a:t>设计强度且砼龄期不小于</a:t>
            </a:r>
            <a:r>
              <a:rPr lang="en-US" altLang="zh-CN" sz="200"/>
              <a:t>14</a:t>
            </a:r>
            <a:r>
              <a:rPr lang="zh-CN" altLang="en-US" sz="200"/>
              <a:t>天方可进行，张拉应对称进行。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DB463A0A-1AC7-518F-C223-D749E4F3901B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"/>
              <a:t>e.</a:t>
            </a:r>
            <a:r>
              <a:rPr lang="zh-CN" altLang="en-US" sz="200"/>
              <a:t>校对出厂合格证书，物理性能检测报告是否符合购货合同要求。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10BF19FD-F7A9-E83D-B617-150A40A75926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任意多边形 21"/>
          <p:cNvSpPr/>
          <p:nvPr/>
        </p:nvSpPr>
        <p:spPr>
          <a:xfrm>
            <a:off x="1361472" y="2865958"/>
            <a:ext cx="9469056" cy="1660740"/>
          </a:xfrm>
          <a:custGeom>
            <a:gdLst>
              <a:gd name="connsiteX0" fmla="*/ 0 w 8559384"/>
              <a:gd name="connsiteY0" fmla="*/ 1229194 h 2143594"/>
              <a:gd name="connsiteX1" fmla="*/ 944381 w 8559384"/>
              <a:gd name="connsiteY1" fmla="*/ 1888761 h 2143594"/>
              <a:gd name="connsiteX2" fmla="*/ 1753850 w 8559384"/>
              <a:gd name="connsiteY2" fmla="*/ 1334125 h 2143594"/>
              <a:gd name="connsiteX3" fmla="*/ 2458387 w 8559384"/>
              <a:gd name="connsiteY3" fmla="*/ 869430 h 2143594"/>
              <a:gd name="connsiteX4" fmla="*/ 3462728 w 8559384"/>
              <a:gd name="connsiteY4" fmla="*/ 1379095 h 2143594"/>
              <a:gd name="connsiteX5" fmla="*/ 4586991 w 8559384"/>
              <a:gd name="connsiteY5" fmla="*/ 2143594 h 2143594"/>
              <a:gd name="connsiteX6" fmla="*/ 5366479 w 8559384"/>
              <a:gd name="connsiteY6" fmla="*/ 1274164 h 2143594"/>
              <a:gd name="connsiteX7" fmla="*/ 5726243 w 8559384"/>
              <a:gd name="connsiteY7" fmla="*/ 239843 h 2143594"/>
              <a:gd name="connsiteX8" fmla="*/ 6505732 w 8559384"/>
              <a:gd name="connsiteY8" fmla="*/ 0 h 2143594"/>
              <a:gd name="connsiteX9" fmla="*/ 7929797 w 8559384"/>
              <a:gd name="connsiteY9" fmla="*/ 659567 h 2143594"/>
              <a:gd name="connsiteX10" fmla="*/ 8559384 w 8559384"/>
              <a:gd name="connsiteY10" fmla="*/ 149902 h 2143594"/>
              <a:gd name="connsiteX0-1" fmla="*/ 0 w 8559384"/>
              <a:gd name="connsiteY0-2" fmla="*/ 1229194 h 2143594"/>
              <a:gd name="connsiteX1-3" fmla="*/ 944381 w 8559384"/>
              <a:gd name="connsiteY1-4" fmla="*/ 1888761 h 2143594"/>
              <a:gd name="connsiteX2-5" fmla="*/ 1753850 w 8559384"/>
              <a:gd name="connsiteY2-6" fmla="*/ 1334125 h 2143594"/>
              <a:gd name="connsiteX3-7" fmla="*/ 2458387 w 8559384"/>
              <a:gd name="connsiteY3-8" fmla="*/ 869430 h 2143594"/>
              <a:gd name="connsiteX4-9" fmla="*/ 3462728 w 8559384"/>
              <a:gd name="connsiteY4-10" fmla="*/ 1379095 h 2143594"/>
              <a:gd name="connsiteX5-11" fmla="*/ 4586991 w 8559384"/>
              <a:gd name="connsiteY5-12" fmla="*/ 2143594 h 2143594"/>
              <a:gd name="connsiteX6-13" fmla="*/ 5366479 w 8559384"/>
              <a:gd name="connsiteY6-14" fmla="*/ 1274164 h 2143594"/>
              <a:gd name="connsiteX7-15" fmla="*/ 5726243 w 8559384"/>
              <a:gd name="connsiteY7-16" fmla="*/ 239843 h 2143594"/>
              <a:gd name="connsiteX8-17" fmla="*/ 6505732 w 8559384"/>
              <a:gd name="connsiteY8-18" fmla="*/ 0 h 2143594"/>
              <a:gd name="connsiteX9-19" fmla="*/ 7929797 w 8559384"/>
              <a:gd name="connsiteY9-20" fmla="*/ 659567 h 2143594"/>
              <a:gd name="connsiteX10-21" fmla="*/ 8559384 w 8559384"/>
              <a:gd name="connsiteY10-22" fmla="*/ 149902 h 2143594"/>
              <a:gd name="connsiteX0-23" fmla="*/ 0 w 8559384"/>
              <a:gd name="connsiteY0-24" fmla="*/ 1229194 h 2143594"/>
              <a:gd name="connsiteX1-25" fmla="*/ 944381 w 8559384"/>
              <a:gd name="connsiteY1-26" fmla="*/ 1888761 h 2143594"/>
              <a:gd name="connsiteX2-27" fmla="*/ 1753850 w 8559384"/>
              <a:gd name="connsiteY2-28" fmla="*/ 1334125 h 2143594"/>
              <a:gd name="connsiteX3-29" fmla="*/ 2458387 w 8559384"/>
              <a:gd name="connsiteY3-30" fmla="*/ 869430 h 2143594"/>
              <a:gd name="connsiteX4-31" fmla="*/ 3462728 w 8559384"/>
              <a:gd name="connsiteY4-32" fmla="*/ 1379095 h 2143594"/>
              <a:gd name="connsiteX5-33" fmla="*/ 4586991 w 8559384"/>
              <a:gd name="connsiteY5-34" fmla="*/ 2143594 h 2143594"/>
              <a:gd name="connsiteX6-35" fmla="*/ 5366479 w 8559384"/>
              <a:gd name="connsiteY6-36" fmla="*/ 1274164 h 2143594"/>
              <a:gd name="connsiteX7-37" fmla="*/ 5726243 w 8559384"/>
              <a:gd name="connsiteY7-38" fmla="*/ 239843 h 2143594"/>
              <a:gd name="connsiteX8-39" fmla="*/ 6505732 w 8559384"/>
              <a:gd name="connsiteY8-40" fmla="*/ 0 h 2143594"/>
              <a:gd name="connsiteX9-41" fmla="*/ 7929797 w 8559384"/>
              <a:gd name="connsiteY9-42" fmla="*/ 659567 h 2143594"/>
              <a:gd name="connsiteX10-43" fmla="*/ 8559384 w 8559384"/>
              <a:gd name="connsiteY10-44" fmla="*/ 149902 h 2143594"/>
              <a:gd name="connsiteX0-45" fmla="*/ 0 w 8559384"/>
              <a:gd name="connsiteY0-46" fmla="*/ 1229194 h 2143594"/>
              <a:gd name="connsiteX1-47" fmla="*/ 944381 w 8559384"/>
              <a:gd name="connsiteY1-48" fmla="*/ 1888761 h 2143594"/>
              <a:gd name="connsiteX2-49" fmla="*/ 1753850 w 8559384"/>
              <a:gd name="connsiteY2-50" fmla="*/ 1334125 h 2143594"/>
              <a:gd name="connsiteX3-51" fmla="*/ 2458387 w 8559384"/>
              <a:gd name="connsiteY3-52" fmla="*/ 869430 h 2143594"/>
              <a:gd name="connsiteX4-53" fmla="*/ 3462728 w 8559384"/>
              <a:gd name="connsiteY4-54" fmla="*/ 1379095 h 2143594"/>
              <a:gd name="connsiteX5-55" fmla="*/ 4586991 w 8559384"/>
              <a:gd name="connsiteY5-56" fmla="*/ 2143594 h 2143594"/>
              <a:gd name="connsiteX6-57" fmla="*/ 5366479 w 8559384"/>
              <a:gd name="connsiteY6-58" fmla="*/ 1274164 h 2143594"/>
              <a:gd name="connsiteX7-59" fmla="*/ 5726243 w 8559384"/>
              <a:gd name="connsiteY7-60" fmla="*/ 239843 h 2143594"/>
              <a:gd name="connsiteX8-61" fmla="*/ 6505732 w 8559384"/>
              <a:gd name="connsiteY8-62" fmla="*/ 0 h 2143594"/>
              <a:gd name="connsiteX9-63" fmla="*/ 7929797 w 8559384"/>
              <a:gd name="connsiteY9-64" fmla="*/ 659567 h 2143594"/>
              <a:gd name="connsiteX10-65" fmla="*/ 8559384 w 8559384"/>
              <a:gd name="connsiteY10-66" fmla="*/ 149902 h 2143594"/>
              <a:gd name="connsiteX0-67" fmla="*/ 0 w 8559384"/>
              <a:gd name="connsiteY0-68" fmla="*/ 1229194 h 2143594"/>
              <a:gd name="connsiteX1-69" fmla="*/ 944381 w 8559384"/>
              <a:gd name="connsiteY1-70" fmla="*/ 1888761 h 2143594"/>
              <a:gd name="connsiteX2-71" fmla="*/ 1753850 w 8559384"/>
              <a:gd name="connsiteY2-72" fmla="*/ 1334125 h 2143594"/>
              <a:gd name="connsiteX3-73" fmla="*/ 2458387 w 8559384"/>
              <a:gd name="connsiteY3-74" fmla="*/ 869430 h 2143594"/>
              <a:gd name="connsiteX4-75" fmla="*/ 3462728 w 8559384"/>
              <a:gd name="connsiteY4-76" fmla="*/ 1379095 h 2143594"/>
              <a:gd name="connsiteX5-77" fmla="*/ 4586991 w 8559384"/>
              <a:gd name="connsiteY5-78" fmla="*/ 2143594 h 2143594"/>
              <a:gd name="connsiteX6-79" fmla="*/ 5366479 w 8559384"/>
              <a:gd name="connsiteY6-80" fmla="*/ 1274164 h 2143594"/>
              <a:gd name="connsiteX7-81" fmla="*/ 5726243 w 8559384"/>
              <a:gd name="connsiteY7-82" fmla="*/ 239843 h 2143594"/>
              <a:gd name="connsiteX8-83" fmla="*/ 6505732 w 8559384"/>
              <a:gd name="connsiteY8-84" fmla="*/ 0 h 2143594"/>
              <a:gd name="connsiteX9-85" fmla="*/ 7929797 w 8559384"/>
              <a:gd name="connsiteY9-86" fmla="*/ 659567 h 2143594"/>
              <a:gd name="connsiteX10-87" fmla="*/ 8559384 w 8559384"/>
              <a:gd name="connsiteY10-88" fmla="*/ 149902 h 2143594"/>
              <a:gd name="connsiteX0-89" fmla="*/ 0 w 8559384"/>
              <a:gd name="connsiteY0-90" fmla="*/ 1229194 h 2192575"/>
              <a:gd name="connsiteX1-91" fmla="*/ 944381 w 8559384"/>
              <a:gd name="connsiteY1-92" fmla="*/ 1888761 h 2192575"/>
              <a:gd name="connsiteX2-93" fmla="*/ 1753850 w 8559384"/>
              <a:gd name="connsiteY2-94" fmla="*/ 1334125 h 2192575"/>
              <a:gd name="connsiteX3-95" fmla="*/ 2458387 w 8559384"/>
              <a:gd name="connsiteY3-96" fmla="*/ 869430 h 2192575"/>
              <a:gd name="connsiteX4-97" fmla="*/ 3462728 w 8559384"/>
              <a:gd name="connsiteY4-98" fmla="*/ 1379095 h 2192575"/>
              <a:gd name="connsiteX5-99" fmla="*/ 4586991 w 8559384"/>
              <a:gd name="connsiteY5-100" fmla="*/ 2143594 h 2192575"/>
              <a:gd name="connsiteX6-101" fmla="*/ 5366479 w 8559384"/>
              <a:gd name="connsiteY6-102" fmla="*/ 1274164 h 2192575"/>
              <a:gd name="connsiteX7-103" fmla="*/ 5726243 w 8559384"/>
              <a:gd name="connsiteY7-104" fmla="*/ 239843 h 2192575"/>
              <a:gd name="connsiteX8-105" fmla="*/ 6505732 w 8559384"/>
              <a:gd name="connsiteY8-106" fmla="*/ 0 h 2192575"/>
              <a:gd name="connsiteX9-107" fmla="*/ 7929797 w 8559384"/>
              <a:gd name="connsiteY9-108" fmla="*/ 659567 h 2192575"/>
              <a:gd name="connsiteX10-109" fmla="*/ 8559384 w 8559384"/>
              <a:gd name="connsiteY10-110" fmla="*/ 149902 h 2192575"/>
              <a:gd name="connsiteX0-111" fmla="*/ 0 w 8559384"/>
              <a:gd name="connsiteY0-112" fmla="*/ 1229194 h 2143594"/>
              <a:gd name="connsiteX1-113" fmla="*/ 944381 w 8559384"/>
              <a:gd name="connsiteY1-114" fmla="*/ 1888761 h 2143594"/>
              <a:gd name="connsiteX2-115" fmla="*/ 1753850 w 8559384"/>
              <a:gd name="connsiteY2-116" fmla="*/ 1334125 h 2143594"/>
              <a:gd name="connsiteX3-117" fmla="*/ 2458387 w 8559384"/>
              <a:gd name="connsiteY3-118" fmla="*/ 869430 h 2143594"/>
              <a:gd name="connsiteX4-119" fmla="*/ 3462728 w 8559384"/>
              <a:gd name="connsiteY4-120" fmla="*/ 1379095 h 2143594"/>
              <a:gd name="connsiteX5-121" fmla="*/ 4586991 w 8559384"/>
              <a:gd name="connsiteY5-122" fmla="*/ 2143594 h 2143594"/>
              <a:gd name="connsiteX6-123" fmla="*/ 5366479 w 8559384"/>
              <a:gd name="connsiteY6-124" fmla="*/ 1274164 h 2143594"/>
              <a:gd name="connsiteX7-125" fmla="*/ 5726243 w 8559384"/>
              <a:gd name="connsiteY7-126" fmla="*/ 239843 h 2143594"/>
              <a:gd name="connsiteX8-127" fmla="*/ 6505732 w 8559384"/>
              <a:gd name="connsiteY8-128" fmla="*/ 0 h 2143594"/>
              <a:gd name="connsiteX9-129" fmla="*/ 7929797 w 8559384"/>
              <a:gd name="connsiteY9-130" fmla="*/ 659567 h 2143594"/>
              <a:gd name="connsiteX10-131" fmla="*/ 8559384 w 8559384"/>
              <a:gd name="connsiteY10-132" fmla="*/ 149902 h 2143594"/>
              <a:gd name="connsiteX0-133" fmla="*/ 0 w 8559384"/>
              <a:gd name="connsiteY0-134" fmla="*/ 1275059 h 2189459"/>
              <a:gd name="connsiteX1-135" fmla="*/ 944381 w 8559384"/>
              <a:gd name="connsiteY1-136" fmla="*/ 1934626 h 2189459"/>
              <a:gd name="connsiteX2-137" fmla="*/ 1753850 w 8559384"/>
              <a:gd name="connsiteY2-138" fmla="*/ 1379990 h 2189459"/>
              <a:gd name="connsiteX3-139" fmla="*/ 2458387 w 8559384"/>
              <a:gd name="connsiteY3-140" fmla="*/ 915295 h 2189459"/>
              <a:gd name="connsiteX4-141" fmla="*/ 3462728 w 8559384"/>
              <a:gd name="connsiteY4-142" fmla="*/ 1424960 h 2189459"/>
              <a:gd name="connsiteX5-143" fmla="*/ 4586991 w 8559384"/>
              <a:gd name="connsiteY5-144" fmla="*/ 2189459 h 2189459"/>
              <a:gd name="connsiteX6-145" fmla="*/ 5366479 w 8559384"/>
              <a:gd name="connsiteY6-146" fmla="*/ 1320029 h 2189459"/>
              <a:gd name="connsiteX7-147" fmla="*/ 5726243 w 8559384"/>
              <a:gd name="connsiteY7-148" fmla="*/ 285708 h 2189459"/>
              <a:gd name="connsiteX8-149" fmla="*/ 6505732 w 8559384"/>
              <a:gd name="connsiteY8-150" fmla="*/ 45865 h 2189459"/>
              <a:gd name="connsiteX9-151" fmla="*/ 7929797 w 8559384"/>
              <a:gd name="connsiteY9-152" fmla="*/ 705432 h 2189459"/>
              <a:gd name="connsiteX10-153" fmla="*/ 8559384 w 8559384"/>
              <a:gd name="connsiteY10-154" fmla="*/ 195767 h 2189459"/>
              <a:gd name="connsiteX0-155" fmla="*/ 0 w 8559384"/>
              <a:gd name="connsiteY0-156" fmla="*/ 1315025 h 2229425"/>
              <a:gd name="connsiteX1-157" fmla="*/ 944381 w 8559384"/>
              <a:gd name="connsiteY1-158" fmla="*/ 1974592 h 2229425"/>
              <a:gd name="connsiteX2-159" fmla="*/ 1753850 w 8559384"/>
              <a:gd name="connsiteY2-160" fmla="*/ 1419956 h 2229425"/>
              <a:gd name="connsiteX3-161" fmla="*/ 2458387 w 8559384"/>
              <a:gd name="connsiteY3-162" fmla="*/ 955261 h 2229425"/>
              <a:gd name="connsiteX4-163" fmla="*/ 3462728 w 8559384"/>
              <a:gd name="connsiteY4-164" fmla="*/ 1464926 h 2229425"/>
              <a:gd name="connsiteX5-165" fmla="*/ 4586991 w 8559384"/>
              <a:gd name="connsiteY5-166" fmla="*/ 2229425 h 2229425"/>
              <a:gd name="connsiteX6-167" fmla="*/ 5366479 w 8559384"/>
              <a:gd name="connsiteY6-168" fmla="*/ 1359995 h 2229425"/>
              <a:gd name="connsiteX7-169" fmla="*/ 5726243 w 8559384"/>
              <a:gd name="connsiteY7-170" fmla="*/ 325674 h 2229425"/>
              <a:gd name="connsiteX8-171" fmla="*/ 6505732 w 8559384"/>
              <a:gd name="connsiteY8-172" fmla="*/ 85831 h 2229425"/>
              <a:gd name="connsiteX9-173" fmla="*/ 7929797 w 8559384"/>
              <a:gd name="connsiteY9-174" fmla="*/ 745398 h 2229425"/>
              <a:gd name="connsiteX10-175" fmla="*/ 8559384 w 8559384"/>
              <a:gd name="connsiteY10-176" fmla="*/ 235733 h 2229425"/>
              <a:gd name="connsiteX0-177" fmla="*/ 0 w 8559384"/>
              <a:gd name="connsiteY0-178" fmla="*/ 1315025 h 2229425"/>
              <a:gd name="connsiteX1-179" fmla="*/ 944381 w 8559384"/>
              <a:gd name="connsiteY1-180" fmla="*/ 1974592 h 2229425"/>
              <a:gd name="connsiteX2-181" fmla="*/ 1753850 w 8559384"/>
              <a:gd name="connsiteY2-182" fmla="*/ 1419956 h 2229425"/>
              <a:gd name="connsiteX3-183" fmla="*/ 2458387 w 8559384"/>
              <a:gd name="connsiteY3-184" fmla="*/ 955261 h 2229425"/>
              <a:gd name="connsiteX4-185" fmla="*/ 3462728 w 8559384"/>
              <a:gd name="connsiteY4-186" fmla="*/ 1464926 h 2229425"/>
              <a:gd name="connsiteX5-187" fmla="*/ 4586991 w 8559384"/>
              <a:gd name="connsiteY5-188" fmla="*/ 2229425 h 2229425"/>
              <a:gd name="connsiteX6-189" fmla="*/ 5366479 w 8559384"/>
              <a:gd name="connsiteY6-190" fmla="*/ 1359995 h 2229425"/>
              <a:gd name="connsiteX7-191" fmla="*/ 5726243 w 8559384"/>
              <a:gd name="connsiteY7-192" fmla="*/ 325674 h 2229425"/>
              <a:gd name="connsiteX8-193" fmla="*/ 6505732 w 8559384"/>
              <a:gd name="connsiteY8-194" fmla="*/ 85831 h 2229425"/>
              <a:gd name="connsiteX9-195" fmla="*/ 7929797 w 8559384"/>
              <a:gd name="connsiteY9-196" fmla="*/ 745398 h 2229425"/>
              <a:gd name="connsiteX10-197" fmla="*/ 8559384 w 8559384"/>
              <a:gd name="connsiteY10-198" fmla="*/ 235733 h 2229425"/>
              <a:gd name="connsiteX0-199" fmla="*/ 0 w 8559384"/>
              <a:gd name="connsiteY0-200" fmla="*/ 1315025 h 2229425"/>
              <a:gd name="connsiteX1-201" fmla="*/ 944381 w 8559384"/>
              <a:gd name="connsiteY1-202" fmla="*/ 1974592 h 2229425"/>
              <a:gd name="connsiteX2-203" fmla="*/ 1753850 w 8559384"/>
              <a:gd name="connsiteY2-204" fmla="*/ 1419956 h 2229425"/>
              <a:gd name="connsiteX3-205" fmla="*/ 2458387 w 8559384"/>
              <a:gd name="connsiteY3-206" fmla="*/ 955261 h 2229425"/>
              <a:gd name="connsiteX4-207" fmla="*/ 3462728 w 8559384"/>
              <a:gd name="connsiteY4-208" fmla="*/ 1464926 h 2229425"/>
              <a:gd name="connsiteX5-209" fmla="*/ 4586991 w 8559384"/>
              <a:gd name="connsiteY5-210" fmla="*/ 2229425 h 2229425"/>
              <a:gd name="connsiteX6-211" fmla="*/ 5366479 w 8559384"/>
              <a:gd name="connsiteY6-212" fmla="*/ 1359995 h 2229425"/>
              <a:gd name="connsiteX7-213" fmla="*/ 5726243 w 8559384"/>
              <a:gd name="connsiteY7-214" fmla="*/ 325674 h 2229425"/>
              <a:gd name="connsiteX8-215" fmla="*/ 6505732 w 8559384"/>
              <a:gd name="connsiteY8-216" fmla="*/ 85831 h 2229425"/>
              <a:gd name="connsiteX9-217" fmla="*/ 7929797 w 8559384"/>
              <a:gd name="connsiteY9-218" fmla="*/ 745398 h 2229425"/>
              <a:gd name="connsiteX10-219" fmla="*/ 8559384 w 8559384"/>
              <a:gd name="connsiteY10-220" fmla="*/ 235733 h 2229425"/>
              <a:gd name="connsiteX0-221" fmla="*/ 0 w 8559384"/>
              <a:gd name="connsiteY0-222" fmla="*/ 1315025 h 2229425"/>
              <a:gd name="connsiteX1-223" fmla="*/ 944381 w 8559384"/>
              <a:gd name="connsiteY1-224" fmla="*/ 1974592 h 2229425"/>
              <a:gd name="connsiteX2-225" fmla="*/ 1753850 w 8559384"/>
              <a:gd name="connsiteY2-226" fmla="*/ 1419956 h 2229425"/>
              <a:gd name="connsiteX3-227" fmla="*/ 2458387 w 8559384"/>
              <a:gd name="connsiteY3-228" fmla="*/ 955261 h 2229425"/>
              <a:gd name="connsiteX4-229" fmla="*/ 3462728 w 8559384"/>
              <a:gd name="connsiteY4-230" fmla="*/ 1464926 h 2229425"/>
              <a:gd name="connsiteX5-231" fmla="*/ 4586991 w 8559384"/>
              <a:gd name="connsiteY5-232" fmla="*/ 2229425 h 2229425"/>
              <a:gd name="connsiteX6-233" fmla="*/ 5366479 w 8559384"/>
              <a:gd name="connsiteY6-234" fmla="*/ 1359995 h 2229425"/>
              <a:gd name="connsiteX7-235" fmla="*/ 5726243 w 8559384"/>
              <a:gd name="connsiteY7-236" fmla="*/ 325674 h 2229425"/>
              <a:gd name="connsiteX8-237" fmla="*/ 6505732 w 8559384"/>
              <a:gd name="connsiteY8-238" fmla="*/ 85831 h 2229425"/>
              <a:gd name="connsiteX9-239" fmla="*/ 7929797 w 8559384"/>
              <a:gd name="connsiteY9-240" fmla="*/ 745398 h 2229425"/>
              <a:gd name="connsiteX10-241" fmla="*/ 8559384 w 8559384"/>
              <a:gd name="connsiteY10-242" fmla="*/ 235733 h 2229425"/>
              <a:gd name="connsiteX0-243" fmla="*/ 0 w 8559384"/>
              <a:gd name="connsiteY0-244" fmla="*/ 1315025 h 2268345"/>
              <a:gd name="connsiteX1-245" fmla="*/ 944381 w 8559384"/>
              <a:gd name="connsiteY1-246" fmla="*/ 1974592 h 2268345"/>
              <a:gd name="connsiteX2-247" fmla="*/ 1753850 w 8559384"/>
              <a:gd name="connsiteY2-248" fmla="*/ 1419956 h 2268345"/>
              <a:gd name="connsiteX3-249" fmla="*/ 2458387 w 8559384"/>
              <a:gd name="connsiteY3-250" fmla="*/ 955261 h 2268345"/>
              <a:gd name="connsiteX4-251" fmla="*/ 3462728 w 8559384"/>
              <a:gd name="connsiteY4-252" fmla="*/ 1464926 h 2268345"/>
              <a:gd name="connsiteX5-253" fmla="*/ 4586991 w 8559384"/>
              <a:gd name="connsiteY5-254" fmla="*/ 2229425 h 2268345"/>
              <a:gd name="connsiteX6-255" fmla="*/ 5366479 w 8559384"/>
              <a:gd name="connsiteY6-256" fmla="*/ 1359995 h 2268345"/>
              <a:gd name="connsiteX7-257" fmla="*/ 5726243 w 8559384"/>
              <a:gd name="connsiteY7-258" fmla="*/ 325674 h 2268345"/>
              <a:gd name="connsiteX8-259" fmla="*/ 6505732 w 8559384"/>
              <a:gd name="connsiteY8-260" fmla="*/ 85831 h 2268345"/>
              <a:gd name="connsiteX9-261" fmla="*/ 7929797 w 8559384"/>
              <a:gd name="connsiteY9-262" fmla="*/ 745398 h 2268345"/>
              <a:gd name="connsiteX10-263" fmla="*/ 8559384 w 8559384"/>
              <a:gd name="connsiteY10-264" fmla="*/ 235733 h 2268345"/>
              <a:gd name="connsiteX0-265" fmla="*/ 0 w 8559384"/>
              <a:gd name="connsiteY0-266" fmla="*/ 1315025 h 2230745"/>
              <a:gd name="connsiteX1-267" fmla="*/ 944381 w 8559384"/>
              <a:gd name="connsiteY1-268" fmla="*/ 1974592 h 2230745"/>
              <a:gd name="connsiteX2-269" fmla="*/ 1753850 w 8559384"/>
              <a:gd name="connsiteY2-270" fmla="*/ 1419956 h 2230745"/>
              <a:gd name="connsiteX3-271" fmla="*/ 2458387 w 8559384"/>
              <a:gd name="connsiteY3-272" fmla="*/ 955261 h 2230745"/>
              <a:gd name="connsiteX4-273" fmla="*/ 3462728 w 8559384"/>
              <a:gd name="connsiteY4-274" fmla="*/ 1464926 h 2230745"/>
              <a:gd name="connsiteX5-275" fmla="*/ 4586991 w 8559384"/>
              <a:gd name="connsiteY5-276" fmla="*/ 2229425 h 2230745"/>
              <a:gd name="connsiteX6-277" fmla="*/ 5366479 w 8559384"/>
              <a:gd name="connsiteY6-278" fmla="*/ 1359995 h 2230745"/>
              <a:gd name="connsiteX7-279" fmla="*/ 5726243 w 8559384"/>
              <a:gd name="connsiteY7-280" fmla="*/ 325674 h 2230745"/>
              <a:gd name="connsiteX8-281" fmla="*/ 6505732 w 8559384"/>
              <a:gd name="connsiteY8-282" fmla="*/ 85831 h 2230745"/>
              <a:gd name="connsiteX9-283" fmla="*/ 7929797 w 8559384"/>
              <a:gd name="connsiteY9-284" fmla="*/ 745398 h 2230745"/>
              <a:gd name="connsiteX10-285" fmla="*/ 8559384 w 8559384"/>
              <a:gd name="connsiteY10-286" fmla="*/ 235733 h 2230745"/>
              <a:gd name="connsiteX0-287" fmla="*/ 0 w 8559384"/>
              <a:gd name="connsiteY0-288" fmla="*/ 1330846 h 2246566"/>
              <a:gd name="connsiteX1-289" fmla="*/ 944381 w 8559384"/>
              <a:gd name="connsiteY1-290" fmla="*/ 1990413 h 2246566"/>
              <a:gd name="connsiteX2-291" fmla="*/ 1753850 w 8559384"/>
              <a:gd name="connsiteY2-292" fmla="*/ 1435777 h 2246566"/>
              <a:gd name="connsiteX3-293" fmla="*/ 2458387 w 8559384"/>
              <a:gd name="connsiteY3-294" fmla="*/ 971082 h 2246566"/>
              <a:gd name="connsiteX4-295" fmla="*/ 3462728 w 8559384"/>
              <a:gd name="connsiteY4-296" fmla="*/ 1480747 h 2246566"/>
              <a:gd name="connsiteX5-297" fmla="*/ 4586991 w 8559384"/>
              <a:gd name="connsiteY5-298" fmla="*/ 2245246 h 2246566"/>
              <a:gd name="connsiteX6-299" fmla="*/ 5366479 w 8559384"/>
              <a:gd name="connsiteY6-300" fmla="*/ 1375816 h 2246566"/>
              <a:gd name="connsiteX7-301" fmla="*/ 5726243 w 8559384"/>
              <a:gd name="connsiteY7-302" fmla="*/ 341495 h 2246566"/>
              <a:gd name="connsiteX8-303" fmla="*/ 6505732 w 8559384"/>
              <a:gd name="connsiteY8-304" fmla="*/ 101652 h 2246566"/>
              <a:gd name="connsiteX9-305" fmla="*/ 7929797 w 8559384"/>
              <a:gd name="connsiteY9-306" fmla="*/ 761219 h 2246566"/>
              <a:gd name="connsiteX10-307" fmla="*/ 8559384 w 8559384"/>
              <a:gd name="connsiteY10-308" fmla="*/ 251554 h 2246566"/>
              <a:gd name="connsiteX0-309" fmla="*/ 0 w 8559384"/>
              <a:gd name="connsiteY0-310" fmla="*/ 1330846 h 2246566"/>
              <a:gd name="connsiteX1-311" fmla="*/ 944381 w 8559384"/>
              <a:gd name="connsiteY1-312" fmla="*/ 1990413 h 2246566"/>
              <a:gd name="connsiteX2-313" fmla="*/ 1753850 w 8559384"/>
              <a:gd name="connsiteY2-314" fmla="*/ 1435777 h 2246566"/>
              <a:gd name="connsiteX3-315" fmla="*/ 2458387 w 8559384"/>
              <a:gd name="connsiteY3-316" fmla="*/ 971082 h 2246566"/>
              <a:gd name="connsiteX4-317" fmla="*/ 3462728 w 8559384"/>
              <a:gd name="connsiteY4-318" fmla="*/ 1480747 h 2246566"/>
              <a:gd name="connsiteX5-319" fmla="*/ 4586991 w 8559384"/>
              <a:gd name="connsiteY5-320" fmla="*/ 2245246 h 2246566"/>
              <a:gd name="connsiteX6-321" fmla="*/ 5366479 w 8559384"/>
              <a:gd name="connsiteY6-322" fmla="*/ 1375816 h 2246566"/>
              <a:gd name="connsiteX7-323" fmla="*/ 5726243 w 8559384"/>
              <a:gd name="connsiteY7-324" fmla="*/ 341495 h 2246566"/>
              <a:gd name="connsiteX8-325" fmla="*/ 6505732 w 8559384"/>
              <a:gd name="connsiteY8-326" fmla="*/ 101652 h 2246566"/>
              <a:gd name="connsiteX9-327" fmla="*/ 7929797 w 8559384"/>
              <a:gd name="connsiteY9-328" fmla="*/ 761219 h 2246566"/>
              <a:gd name="connsiteX10-329" fmla="*/ 8559384 w 8559384"/>
              <a:gd name="connsiteY10-330" fmla="*/ 251554 h 2246566"/>
              <a:gd name="connsiteX0-331" fmla="*/ 0 w 8559384"/>
              <a:gd name="connsiteY0-332" fmla="*/ 1330846 h 2246566"/>
              <a:gd name="connsiteX1-333" fmla="*/ 944381 w 8559384"/>
              <a:gd name="connsiteY1-334" fmla="*/ 1990413 h 2246566"/>
              <a:gd name="connsiteX2-335" fmla="*/ 1753850 w 8559384"/>
              <a:gd name="connsiteY2-336" fmla="*/ 1435777 h 2246566"/>
              <a:gd name="connsiteX3-337" fmla="*/ 2458387 w 8559384"/>
              <a:gd name="connsiteY3-338" fmla="*/ 971082 h 2246566"/>
              <a:gd name="connsiteX4-339" fmla="*/ 3462728 w 8559384"/>
              <a:gd name="connsiteY4-340" fmla="*/ 1480747 h 2246566"/>
              <a:gd name="connsiteX5-341" fmla="*/ 4586991 w 8559384"/>
              <a:gd name="connsiteY5-342" fmla="*/ 2245246 h 2246566"/>
              <a:gd name="connsiteX6-343" fmla="*/ 5366479 w 8559384"/>
              <a:gd name="connsiteY6-344" fmla="*/ 1375816 h 2246566"/>
              <a:gd name="connsiteX7-345" fmla="*/ 5726243 w 8559384"/>
              <a:gd name="connsiteY7-346" fmla="*/ 341495 h 2246566"/>
              <a:gd name="connsiteX8-347" fmla="*/ 6505732 w 8559384"/>
              <a:gd name="connsiteY8-348" fmla="*/ 101652 h 2246566"/>
              <a:gd name="connsiteX9-349" fmla="*/ 7929797 w 8559384"/>
              <a:gd name="connsiteY9-350" fmla="*/ 761219 h 2246566"/>
              <a:gd name="connsiteX10-351" fmla="*/ 8559384 w 8559384"/>
              <a:gd name="connsiteY10-352" fmla="*/ 251554 h 2246566"/>
              <a:gd name="connsiteX0-353" fmla="*/ 0 w 8559384"/>
              <a:gd name="connsiteY0-354" fmla="*/ 1330846 h 2246566"/>
              <a:gd name="connsiteX1-355" fmla="*/ 944381 w 8559384"/>
              <a:gd name="connsiteY1-356" fmla="*/ 1990413 h 2246566"/>
              <a:gd name="connsiteX2-357" fmla="*/ 1753850 w 8559384"/>
              <a:gd name="connsiteY2-358" fmla="*/ 1435777 h 2246566"/>
              <a:gd name="connsiteX3-359" fmla="*/ 2458387 w 8559384"/>
              <a:gd name="connsiteY3-360" fmla="*/ 971082 h 2246566"/>
              <a:gd name="connsiteX4-361" fmla="*/ 3462728 w 8559384"/>
              <a:gd name="connsiteY4-362" fmla="*/ 1480747 h 2246566"/>
              <a:gd name="connsiteX5-363" fmla="*/ 4586991 w 8559384"/>
              <a:gd name="connsiteY5-364" fmla="*/ 2245246 h 2246566"/>
              <a:gd name="connsiteX6-365" fmla="*/ 5366479 w 8559384"/>
              <a:gd name="connsiteY6-366" fmla="*/ 1375816 h 2246566"/>
              <a:gd name="connsiteX7-367" fmla="*/ 5726243 w 8559384"/>
              <a:gd name="connsiteY7-368" fmla="*/ 341495 h 2246566"/>
              <a:gd name="connsiteX8-369" fmla="*/ 6505732 w 8559384"/>
              <a:gd name="connsiteY8-370" fmla="*/ 101652 h 2246566"/>
              <a:gd name="connsiteX9-371" fmla="*/ 7929797 w 8559384"/>
              <a:gd name="connsiteY9-372" fmla="*/ 761219 h 2246566"/>
              <a:gd name="connsiteX10-373" fmla="*/ 8559384 w 8559384"/>
              <a:gd name="connsiteY10-374" fmla="*/ 251554 h 2246566"/>
              <a:gd name="connsiteX0-375" fmla="*/ 0 w 8559384"/>
              <a:gd name="connsiteY0-376" fmla="*/ 1321830 h 2237550"/>
              <a:gd name="connsiteX1-377" fmla="*/ 944381 w 8559384"/>
              <a:gd name="connsiteY1-378" fmla="*/ 1981397 h 2237550"/>
              <a:gd name="connsiteX2-379" fmla="*/ 1753850 w 8559384"/>
              <a:gd name="connsiteY2-380" fmla="*/ 1426761 h 2237550"/>
              <a:gd name="connsiteX3-381" fmla="*/ 2458387 w 8559384"/>
              <a:gd name="connsiteY3-382" fmla="*/ 962066 h 2237550"/>
              <a:gd name="connsiteX4-383" fmla="*/ 3462728 w 8559384"/>
              <a:gd name="connsiteY4-384" fmla="*/ 1471731 h 2237550"/>
              <a:gd name="connsiteX5-385" fmla="*/ 4586991 w 8559384"/>
              <a:gd name="connsiteY5-386" fmla="*/ 2236230 h 2237550"/>
              <a:gd name="connsiteX6-387" fmla="*/ 5366479 w 8559384"/>
              <a:gd name="connsiteY6-388" fmla="*/ 1366800 h 2237550"/>
              <a:gd name="connsiteX7-389" fmla="*/ 5726243 w 8559384"/>
              <a:gd name="connsiteY7-390" fmla="*/ 332479 h 2237550"/>
              <a:gd name="connsiteX8-391" fmla="*/ 6505732 w 8559384"/>
              <a:gd name="connsiteY8-392" fmla="*/ 92636 h 2237550"/>
              <a:gd name="connsiteX9-393" fmla="*/ 7929797 w 8559384"/>
              <a:gd name="connsiteY9-394" fmla="*/ 752203 h 2237550"/>
              <a:gd name="connsiteX10-395" fmla="*/ 8559384 w 8559384"/>
              <a:gd name="connsiteY10-396" fmla="*/ 242538 h 2237550"/>
              <a:gd name="connsiteX0-397" fmla="*/ 0 w 8559384"/>
              <a:gd name="connsiteY0-398" fmla="*/ 1326197 h 2241917"/>
              <a:gd name="connsiteX1-399" fmla="*/ 944381 w 8559384"/>
              <a:gd name="connsiteY1-400" fmla="*/ 1985764 h 2241917"/>
              <a:gd name="connsiteX2-401" fmla="*/ 1753850 w 8559384"/>
              <a:gd name="connsiteY2-402" fmla="*/ 1431128 h 2241917"/>
              <a:gd name="connsiteX3-403" fmla="*/ 2458387 w 8559384"/>
              <a:gd name="connsiteY3-404" fmla="*/ 966433 h 2241917"/>
              <a:gd name="connsiteX4-405" fmla="*/ 3462728 w 8559384"/>
              <a:gd name="connsiteY4-406" fmla="*/ 1476098 h 2241917"/>
              <a:gd name="connsiteX5-407" fmla="*/ 4586991 w 8559384"/>
              <a:gd name="connsiteY5-408" fmla="*/ 2240597 h 2241917"/>
              <a:gd name="connsiteX6-409" fmla="*/ 5366479 w 8559384"/>
              <a:gd name="connsiteY6-410" fmla="*/ 1371167 h 2241917"/>
              <a:gd name="connsiteX7-411" fmla="*/ 5726243 w 8559384"/>
              <a:gd name="connsiteY7-412" fmla="*/ 336846 h 2241917"/>
              <a:gd name="connsiteX8-413" fmla="*/ 6505732 w 8559384"/>
              <a:gd name="connsiteY8-414" fmla="*/ 97003 h 2241917"/>
              <a:gd name="connsiteX9-415" fmla="*/ 7929797 w 8559384"/>
              <a:gd name="connsiteY9-416" fmla="*/ 756570 h 2241917"/>
              <a:gd name="connsiteX10-417" fmla="*/ 8559384 w 8559384"/>
              <a:gd name="connsiteY10-418" fmla="*/ 246905 h 2241917"/>
              <a:gd name="connsiteX0-419" fmla="*/ 0 w 8559384"/>
              <a:gd name="connsiteY0-420" fmla="*/ 1326197 h 2241917"/>
              <a:gd name="connsiteX1-421" fmla="*/ 944381 w 8559384"/>
              <a:gd name="connsiteY1-422" fmla="*/ 1985764 h 2241917"/>
              <a:gd name="connsiteX2-423" fmla="*/ 1767224 w 8559384"/>
              <a:gd name="connsiteY2-424" fmla="*/ 1458943 h 2241917"/>
              <a:gd name="connsiteX3-425" fmla="*/ 2458387 w 8559384"/>
              <a:gd name="connsiteY3-426" fmla="*/ 966433 h 2241917"/>
              <a:gd name="connsiteX4-427" fmla="*/ 3462728 w 8559384"/>
              <a:gd name="connsiteY4-428" fmla="*/ 1476098 h 2241917"/>
              <a:gd name="connsiteX5-429" fmla="*/ 4586991 w 8559384"/>
              <a:gd name="connsiteY5-430" fmla="*/ 2240597 h 2241917"/>
              <a:gd name="connsiteX6-431" fmla="*/ 5366479 w 8559384"/>
              <a:gd name="connsiteY6-432" fmla="*/ 1371167 h 2241917"/>
              <a:gd name="connsiteX7-433" fmla="*/ 5726243 w 8559384"/>
              <a:gd name="connsiteY7-434" fmla="*/ 336846 h 2241917"/>
              <a:gd name="connsiteX8-435" fmla="*/ 6505732 w 8559384"/>
              <a:gd name="connsiteY8-436" fmla="*/ 97003 h 2241917"/>
              <a:gd name="connsiteX9-437" fmla="*/ 7929797 w 8559384"/>
              <a:gd name="connsiteY9-438" fmla="*/ 756570 h 2241917"/>
              <a:gd name="connsiteX10-439" fmla="*/ 8559384 w 8559384"/>
              <a:gd name="connsiteY10-440" fmla="*/ 246905 h 2241917"/>
              <a:gd name="connsiteX0-441" fmla="*/ 0 w 8559384"/>
              <a:gd name="connsiteY0-442" fmla="*/ 1326197 h 2241917"/>
              <a:gd name="connsiteX1-443" fmla="*/ 944381 w 8559384"/>
              <a:gd name="connsiteY1-444" fmla="*/ 1985764 h 2241917"/>
              <a:gd name="connsiteX2-445" fmla="*/ 1767224 w 8559384"/>
              <a:gd name="connsiteY2-446" fmla="*/ 1458943 h 2241917"/>
              <a:gd name="connsiteX3-447" fmla="*/ 2458387 w 8559384"/>
              <a:gd name="connsiteY3-448" fmla="*/ 966433 h 2241917"/>
              <a:gd name="connsiteX4-449" fmla="*/ 3462728 w 8559384"/>
              <a:gd name="connsiteY4-450" fmla="*/ 1476098 h 2241917"/>
              <a:gd name="connsiteX5-451" fmla="*/ 4586991 w 8559384"/>
              <a:gd name="connsiteY5-452" fmla="*/ 2240597 h 2241917"/>
              <a:gd name="connsiteX6-453" fmla="*/ 5366479 w 8559384"/>
              <a:gd name="connsiteY6-454" fmla="*/ 1371167 h 2241917"/>
              <a:gd name="connsiteX7-455" fmla="*/ 5726243 w 8559384"/>
              <a:gd name="connsiteY7-456" fmla="*/ 336846 h 2241917"/>
              <a:gd name="connsiteX8-457" fmla="*/ 6505732 w 8559384"/>
              <a:gd name="connsiteY8-458" fmla="*/ 97003 h 2241917"/>
              <a:gd name="connsiteX9-459" fmla="*/ 7929797 w 8559384"/>
              <a:gd name="connsiteY9-460" fmla="*/ 756570 h 2241917"/>
              <a:gd name="connsiteX10-461" fmla="*/ 8559384 w 8559384"/>
              <a:gd name="connsiteY10-462" fmla="*/ 246905 h 2241917"/>
              <a:gd name="connsiteX0-463" fmla="*/ 0 w 8559384"/>
              <a:gd name="connsiteY0-464" fmla="*/ 1326197 h 2241917"/>
              <a:gd name="connsiteX1-465" fmla="*/ 944381 w 8559384"/>
              <a:gd name="connsiteY1-466" fmla="*/ 1985764 h 2241917"/>
              <a:gd name="connsiteX2-467" fmla="*/ 1767224 w 8559384"/>
              <a:gd name="connsiteY2-468" fmla="*/ 1458943 h 2241917"/>
              <a:gd name="connsiteX3-469" fmla="*/ 2458387 w 8559384"/>
              <a:gd name="connsiteY3-470" fmla="*/ 966433 h 2241917"/>
              <a:gd name="connsiteX4-471" fmla="*/ 3462728 w 8559384"/>
              <a:gd name="connsiteY4-472" fmla="*/ 1476098 h 2241917"/>
              <a:gd name="connsiteX5-473" fmla="*/ 4586991 w 8559384"/>
              <a:gd name="connsiteY5-474" fmla="*/ 2240597 h 2241917"/>
              <a:gd name="connsiteX6-475" fmla="*/ 5366479 w 8559384"/>
              <a:gd name="connsiteY6-476" fmla="*/ 1371167 h 2241917"/>
              <a:gd name="connsiteX7-477" fmla="*/ 5726243 w 8559384"/>
              <a:gd name="connsiteY7-478" fmla="*/ 336846 h 2241917"/>
              <a:gd name="connsiteX8-479" fmla="*/ 6505732 w 8559384"/>
              <a:gd name="connsiteY8-480" fmla="*/ 97003 h 2241917"/>
              <a:gd name="connsiteX9-481" fmla="*/ 7929797 w 8559384"/>
              <a:gd name="connsiteY9-482" fmla="*/ 756570 h 2241917"/>
              <a:gd name="connsiteX10-483" fmla="*/ 8559384 w 8559384"/>
              <a:gd name="connsiteY10-484" fmla="*/ 246905 h 2241917"/>
              <a:gd name="connsiteX0-485" fmla="*/ 0 w 8559384"/>
              <a:gd name="connsiteY0-486" fmla="*/ 1326197 h 2241917"/>
              <a:gd name="connsiteX1-487" fmla="*/ 944381 w 8559384"/>
              <a:gd name="connsiteY1-488" fmla="*/ 1985764 h 2241917"/>
              <a:gd name="connsiteX2-489" fmla="*/ 1767224 w 8559384"/>
              <a:gd name="connsiteY2-490" fmla="*/ 1458943 h 2241917"/>
              <a:gd name="connsiteX3-491" fmla="*/ 2458387 w 8559384"/>
              <a:gd name="connsiteY3-492" fmla="*/ 966433 h 2241917"/>
              <a:gd name="connsiteX4-493" fmla="*/ 3462728 w 8559384"/>
              <a:gd name="connsiteY4-494" fmla="*/ 1476098 h 2241917"/>
              <a:gd name="connsiteX5-495" fmla="*/ 4586991 w 8559384"/>
              <a:gd name="connsiteY5-496" fmla="*/ 2240597 h 2241917"/>
              <a:gd name="connsiteX6-497" fmla="*/ 5366479 w 8559384"/>
              <a:gd name="connsiteY6-498" fmla="*/ 1371167 h 2241917"/>
              <a:gd name="connsiteX7-499" fmla="*/ 5726243 w 8559384"/>
              <a:gd name="connsiteY7-500" fmla="*/ 336846 h 2241917"/>
              <a:gd name="connsiteX8-501" fmla="*/ 6505732 w 8559384"/>
              <a:gd name="connsiteY8-502" fmla="*/ 97003 h 2241917"/>
              <a:gd name="connsiteX9-503" fmla="*/ 7929797 w 8559384"/>
              <a:gd name="connsiteY9-504" fmla="*/ 756570 h 2241917"/>
              <a:gd name="connsiteX10-505" fmla="*/ 8559384 w 8559384"/>
              <a:gd name="connsiteY10-506" fmla="*/ 246905 h 2241917"/>
              <a:gd name="connsiteX0-507" fmla="*/ 0 w 8559384"/>
              <a:gd name="connsiteY0-508" fmla="*/ 1326197 h 2241917"/>
              <a:gd name="connsiteX1-509" fmla="*/ 944381 w 8559384"/>
              <a:gd name="connsiteY1-510" fmla="*/ 1985764 h 2241917"/>
              <a:gd name="connsiteX2-511" fmla="*/ 1767224 w 8559384"/>
              <a:gd name="connsiteY2-512" fmla="*/ 1458943 h 2241917"/>
              <a:gd name="connsiteX3-513" fmla="*/ 2458387 w 8559384"/>
              <a:gd name="connsiteY3-514" fmla="*/ 966433 h 2241917"/>
              <a:gd name="connsiteX4-515" fmla="*/ 3462728 w 8559384"/>
              <a:gd name="connsiteY4-516" fmla="*/ 1476098 h 2241917"/>
              <a:gd name="connsiteX5-517" fmla="*/ 4586991 w 8559384"/>
              <a:gd name="connsiteY5-518" fmla="*/ 2240597 h 2241917"/>
              <a:gd name="connsiteX6-519" fmla="*/ 5366479 w 8559384"/>
              <a:gd name="connsiteY6-520" fmla="*/ 1371167 h 2241917"/>
              <a:gd name="connsiteX7-521" fmla="*/ 5726243 w 8559384"/>
              <a:gd name="connsiteY7-522" fmla="*/ 336846 h 2241917"/>
              <a:gd name="connsiteX8-523" fmla="*/ 6505732 w 8559384"/>
              <a:gd name="connsiteY8-524" fmla="*/ 97003 h 2241917"/>
              <a:gd name="connsiteX9-525" fmla="*/ 7929797 w 8559384"/>
              <a:gd name="connsiteY9-526" fmla="*/ 756570 h 2241917"/>
              <a:gd name="connsiteX10-527" fmla="*/ 8559384 w 8559384"/>
              <a:gd name="connsiteY10-528" fmla="*/ 246905 h 2241917"/>
              <a:gd name="connsiteX0-529" fmla="*/ 0 w 8559384"/>
              <a:gd name="connsiteY0-530" fmla="*/ 1326197 h 2242045"/>
              <a:gd name="connsiteX1-531" fmla="*/ 944381 w 8559384"/>
              <a:gd name="connsiteY1-532" fmla="*/ 1985764 h 2242045"/>
              <a:gd name="connsiteX2-533" fmla="*/ 1767224 w 8559384"/>
              <a:gd name="connsiteY2-534" fmla="*/ 1458943 h 2242045"/>
              <a:gd name="connsiteX3-535" fmla="*/ 2458387 w 8559384"/>
              <a:gd name="connsiteY3-536" fmla="*/ 966433 h 2242045"/>
              <a:gd name="connsiteX4-537" fmla="*/ 3462728 w 8559384"/>
              <a:gd name="connsiteY4-538" fmla="*/ 1476098 h 2242045"/>
              <a:gd name="connsiteX5-539" fmla="*/ 4586991 w 8559384"/>
              <a:gd name="connsiteY5-540" fmla="*/ 2240597 h 2242045"/>
              <a:gd name="connsiteX6-541" fmla="*/ 5366479 w 8559384"/>
              <a:gd name="connsiteY6-542" fmla="*/ 1371167 h 2242045"/>
              <a:gd name="connsiteX7-543" fmla="*/ 5726243 w 8559384"/>
              <a:gd name="connsiteY7-544" fmla="*/ 336846 h 2242045"/>
              <a:gd name="connsiteX8-545" fmla="*/ 6505732 w 8559384"/>
              <a:gd name="connsiteY8-546" fmla="*/ 97003 h 2242045"/>
              <a:gd name="connsiteX9-547" fmla="*/ 7929797 w 8559384"/>
              <a:gd name="connsiteY9-548" fmla="*/ 756570 h 2242045"/>
              <a:gd name="connsiteX10-549" fmla="*/ 8559384 w 8559384"/>
              <a:gd name="connsiteY10-550" fmla="*/ 246905 h 2242045"/>
              <a:gd name="connsiteX0-551" fmla="*/ 0 w 8559384"/>
              <a:gd name="connsiteY0-552" fmla="*/ 1313885 h 2229264"/>
              <a:gd name="connsiteX1-553" fmla="*/ 944381 w 8559384"/>
              <a:gd name="connsiteY1-554" fmla="*/ 1973452 h 2229264"/>
              <a:gd name="connsiteX2-555" fmla="*/ 1767224 w 8559384"/>
              <a:gd name="connsiteY2-556" fmla="*/ 1446631 h 2229264"/>
              <a:gd name="connsiteX3-557" fmla="*/ 2458387 w 8559384"/>
              <a:gd name="connsiteY3-558" fmla="*/ 954121 h 2229264"/>
              <a:gd name="connsiteX4-559" fmla="*/ 3462728 w 8559384"/>
              <a:gd name="connsiteY4-560" fmla="*/ 1463786 h 2229264"/>
              <a:gd name="connsiteX5-561" fmla="*/ 4586991 w 8559384"/>
              <a:gd name="connsiteY5-562" fmla="*/ 2228285 h 2229264"/>
              <a:gd name="connsiteX6-563" fmla="*/ 5336387 w 8559384"/>
              <a:gd name="connsiteY6-564" fmla="*/ 1317133 h 2229264"/>
              <a:gd name="connsiteX7-565" fmla="*/ 5726243 w 8559384"/>
              <a:gd name="connsiteY7-566" fmla="*/ 324534 h 2229264"/>
              <a:gd name="connsiteX8-567" fmla="*/ 6505732 w 8559384"/>
              <a:gd name="connsiteY8-568" fmla="*/ 84691 h 2229264"/>
              <a:gd name="connsiteX9-569" fmla="*/ 7929797 w 8559384"/>
              <a:gd name="connsiteY9-570" fmla="*/ 744258 h 2229264"/>
              <a:gd name="connsiteX10-571" fmla="*/ 8559384 w 8559384"/>
              <a:gd name="connsiteY10-572" fmla="*/ 234593 h 2229264"/>
              <a:gd name="connsiteX0-573" fmla="*/ 0 w 8559384"/>
              <a:gd name="connsiteY0-574" fmla="*/ 1313885 h 2229264"/>
              <a:gd name="connsiteX1-575" fmla="*/ 944381 w 8559384"/>
              <a:gd name="connsiteY1-576" fmla="*/ 1973452 h 2229264"/>
              <a:gd name="connsiteX2-577" fmla="*/ 1767224 w 8559384"/>
              <a:gd name="connsiteY2-578" fmla="*/ 1446631 h 2229264"/>
              <a:gd name="connsiteX3-579" fmla="*/ 2458387 w 8559384"/>
              <a:gd name="connsiteY3-580" fmla="*/ 954121 h 2229264"/>
              <a:gd name="connsiteX4-581" fmla="*/ 3462728 w 8559384"/>
              <a:gd name="connsiteY4-582" fmla="*/ 1463786 h 2229264"/>
              <a:gd name="connsiteX5-583" fmla="*/ 4586991 w 8559384"/>
              <a:gd name="connsiteY5-584" fmla="*/ 2228285 h 2229264"/>
              <a:gd name="connsiteX6-585" fmla="*/ 5336387 w 8559384"/>
              <a:gd name="connsiteY6-586" fmla="*/ 1317133 h 2229264"/>
              <a:gd name="connsiteX7-587" fmla="*/ 5726243 w 8559384"/>
              <a:gd name="connsiteY7-588" fmla="*/ 324534 h 2229264"/>
              <a:gd name="connsiteX8-589" fmla="*/ 6505732 w 8559384"/>
              <a:gd name="connsiteY8-590" fmla="*/ 84691 h 2229264"/>
              <a:gd name="connsiteX9-591" fmla="*/ 7929797 w 8559384"/>
              <a:gd name="connsiteY9-592" fmla="*/ 744258 h 2229264"/>
              <a:gd name="connsiteX10-593" fmla="*/ 8559384 w 8559384"/>
              <a:gd name="connsiteY10-594" fmla="*/ 234593 h 2229264"/>
              <a:gd name="connsiteX0-595" fmla="*/ 0 w 8559384"/>
              <a:gd name="connsiteY0-596" fmla="*/ 1313885 h 2229264"/>
              <a:gd name="connsiteX1-597" fmla="*/ 944381 w 8559384"/>
              <a:gd name="connsiteY1-598" fmla="*/ 1973452 h 2229264"/>
              <a:gd name="connsiteX2-599" fmla="*/ 1767224 w 8559384"/>
              <a:gd name="connsiteY2-600" fmla="*/ 1446631 h 2229264"/>
              <a:gd name="connsiteX3-601" fmla="*/ 2458387 w 8559384"/>
              <a:gd name="connsiteY3-602" fmla="*/ 954121 h 2229264"/>
              <a:gd name="connsiteX4-603" fmla="*/ 3462728 w 8559384"/>
              <a:gd name="connsiteY4-604" fmla="*/ 1463786 h 2229264"/>
              <a:gd name="connsiteX5-605" fmla="*/ 4586991 w 8559384"/>
              <a:gd name="connsiteY5-606" fmla="*/ 2228285 h 2229264"/>
              <a:gd name="connsiteX6-607" fmla="*/ 5336387 w 8559384"/>
              <a:gd name="connsiteY6-608" fmla="*/ 1317133 h 2229264"/>
              <a:gd name="connsiteX7-609" fmla="*/ 5726243 w 8559384"/>
              <a:gd name="connsiteY7-610" fmla="*/ 324534 h 2229264"/>
              <a:gd name="connsiteX8-611" fmla="*/ 6505732 w 8559384"/>
              <a:gd name="connsiteY8-612" fmla="*/ 84691 h 2229264"/>
              <a:gd name="connsiteX9-613" fmla="*/ 7929797 w 8559384"/>
              <a:gd name="connsiteY9-614" fmla="*/ 744258 h 2229264"/>
              <a:gd name="connsiteX10-615" fmla="*/ 8559384 w 8559384"/>
              <a:gd name="connsiteY10-616" fmla="*/ 234593 h 2229264"/>
              <a:gd name="connsiteX0-617" fmla="*/ 0 w 8559384"/>
              <a:gd name="connsiteY0-618" fmla="*/ 1313885 h 2229264"/>
              <a:gd name="connsiteX1-619" fmla="*/ 944381 w 8559384"/>
              <a:gd name="connsiteY1-620" fmla="*/ 1973452 h 2229264"/>
              <a:gd name="connsiteX2-621" fmla="*/ 1767224 w 8559384"/>
              <a:gd name="connsiteY2-622" fmla="*/ 1446631 h 2229264"/>
              <a:gd name="connsiteX3-623" fmla="*/ 2458387 w 8559384"/>
              <a:gd name="connsiteY3-624" fmla="*/ 954121 h 2229264"/>
              <a:gd name="connsiteX4-625" fmla="*/ 3462728 w 8559384"/>
              <a:gd name="connsiteY4-626" fmla="*/ 1463786 h 2229264"/>
              <a:gd name="connsiteX5-627" fmla="*/ 4586991 w 8559384"/>
              <a:gd name="connsiteY5-628" fmla="*/ 2228285 h 2229264"/>
              <a:gd name="connsiteX6-629" fmla="*/ 5336387 w 8559384"/>
              <a:gd name="connsiteY6-630" fmla="*/ 1317133 h 2229264"/>
              <a:gd name="connsiteX7-631" fmla="*/ 5726243 w 8559384"/>
              <a:gd name="connsiteY7-632" fmla="*/ 324534 h 2229264"/>
              <a:gd name="connsiteX8-633" fmla="*/ 6505732 w 8559384"/>
              <a:gd name="connsiteY8-634" fmla="*/ 84691 h 2229264"/>
              <a:gd name="connsiteX9-635" fmla="*/ 7929797 w 8559384"/>
              <a:gd name="connsiteY9-636" fmla="*/ 744258 h 2229264"/>
              <a:gd name="connsiteX10-637" fmla="*/ 8559384 w 8559384"/>
              <a:gd name="connsiteY10-638" fmla="*/ 234593 h 2229264"/>
              <a:gd name="connsiteX0-639" fmla="*/ 0 w 8559384"/>
              <a:gd name="connsiteY0-640" fmla="*/ 1313885 h 2229264"/>
              <a:gd name="connsiteX1-641" fmla="*/ 944381 w 8559384"/>
              <a:gd name="connsiteY1-642" fmla="*/ 1973452 h 2229264"/>
              <a:gd name="connsiteX2-643" fmla="*/ 1767224 w 8559384"/>
              <a:gd name="connsiteY2-644" fmla="*/ 1446631 h 2229264"/>
              <a:gd name="connsiteX3-645" fmla="*/ 2458387 w 8559384"/>
              <a:gd name="connsiteY3-646" fmla="*/ 954121 h 2229264"/>
              <a:gd name="connsiteX4-647" fmla="*/ 3462728 w 8559384"/>
              <a:gd name="connsiteY4-648" fmla="*/ 1463786 h 2229264"/>
              <a:gd name="connsiteX5-649" fmla="*/ 4586991 w 8559384"/>
              <a:gd name="connsiteY5-650" fmla="*/ 2228285 h 2229264"/>
              <a:gd name="connsiteX6-651" fmla="*/ 5336387 w 8559384"/>
              <a:gd name="connsiteY6-652" fmla="*/ 1317133 h 2229264"/>
              <a:gd name="connsiteX7-653" fmla="*/ 5726243 w 8559384"/>
              <a:gd name="connsiteY7-654" fmla="*/ 324534 h 2229264"/>
              <a:gd name="connsiteX8-655" fmla="*/ 6505732 w 8559384"/>
              <a:gd name="connsiteY8-656" fmla="*/ 84691 h 2229264"/>
              <a:gd name="connsiteX9-657" fmla="*/ 7929797 w 8559384"/>
              <a:gd name="connsiteY9-658" fmla="*/ 744258 h 2229264"/>
              <a:gd name="connsiteX10-659" fmla="*/ 8559384 w 8559384"/>
              <a:gd name="connsiteY10-660" fmla="*/ 234593 h 2229264"/>
              <a:gd name="connsiteX0-661" fmla="*/ 0 w 8559384"/>
              <a:gd name="connsiteY0-662" fmla="*/ 1316781 h 2232160"/>
              <a:gd name="connsiteX1-663" fmla="*/ 944381 w 8559384"/>
              <a:gd name="connsiteY1-664" fmla="*/ 1976348 h 2232160"/>
              <a:gd name="connsiteX2-665" fmla="*/ 1767224 w 8559384"/>
              <a:gd name="connsiteY2-666" fmla="*/ 1449527 h 2232160"/>
              <a:gd name="connsiteX3-667" fmla="*/ 2458387 w 8559384"/>
              <a:gd name="connsiteY3-668" fmla="*/ 957017 h 2232160"/>
              <a:gd name="connsiteX4-669" fmla="*/ 3462728 w 8559384"/>
              <a:gd name="connsiteY4-670" fmla="*/ 1466682 h 2232160"/>
              <a:gd name="connsiteX5-671" fmla="*/ 4586991 w 8559384"/>
              <a:gd name="connsiteY5-672" fmla="*/ 2231181 h 2232160"/>
              <a:gd name="connsiteX6-673" fmla="*/ 5336387 w 8559384"/>
              <a:gd name="connsiteY6-674" fmla="*/ 1320029 h 2232160"/>
              <a:gd name="connsiteX7-675" fmla="*/ 5726243 w 8559384"/>
              <a:gd name="connsiteY7-676" fmla="*/ 327430 h 2232160"/>
              <a:gd name="connsiteX8-677" fmla="*/ 6505732 w 8559384"/>
              <a:gd name="connsiteY8-678" fmla="*/ 87587 h 2232160"/>
              <a:gd name="connsiteX9-679" fmla="*/ 7929797 w 8559384"/>
              <a:gd name="connsiteY9-680" fmla="*/ 747154 h 2232160"/>
              <a:gd name="connsiteX10-681" fmla="*/ 8559384 w 8559384"/>
              <a:gd name="connsiteY10-682" fmla="*/ 237489 h 2232160"/>
              <a:gd name="connsiteX0-683" fmla="*/ 0 w 8559384"/>
              <a:gd name="connsiteY0-684" fmla="*/ 1316781 h 2232160"/>
              <a:gd name="connsiteX1-685" fmla="*/ 944381 w 8559384"/>
              <a:gd name="connsiteY1-686" fmla="*/ 1976348 h 2232160"/>
              <a:gd name="connsiteX2-687" fmla="*/ 1767224 w 8559384"/>
              <a:gd name="connsiteY2-688" fmla="*/ 1449527 h 2232160"/>
              <a:gd name="connsiteX3-689" fmla="*/ 2458387 w 8559384"/>
              <a:gd name="connsiteY3-690" fmla="*/ 957017 h 2232160"/>
              <a:gd name="connsiteX4-691" fmla="*/ 3462728 w 8559384"/>
              <a:gd name="connsiteY4-692" fmla="*/ 1466682 h 2232160"/>
              <a:gd name="connsiteX5-693" fmla="*/ 4586991 w 8559384"/>
              <a:gd name="connsiteY5-694" fmla="*/ 2231181 h 2232160"/>
              <a:gd name="connsiteX6-695" fmla="*/ 5336387 w 8559384"/>
              <a:gd name="connsiteY6-696" fmla="*/ 1320029 h 2232160"/>
              <a:gd name="connsiteX7-697" fmla="*/ 5726243 w 8559384"/>
              <a:gd name="connsiteY7-698" fmla="*/ 327430 h 2232160"/>
              <a:gd name="connsiteX8-699" fmla="*/ 6505732 w 8559384"/>
              <a:gd name="connsiteY8-700" fmla="*/ 87587 h 2232160"/>
              <a:gd name="connsiteX9-701" fmla="*/ 7929797 w 8559384"/>
              <a:gd name="connsiteY9-702" fmla="*/ 747154 h 2232160"/>
              <a:gd name="connsiteX10-703" fmla="*/ 8559384 w 8559384"/>
              <a:gd name="connsiteY10-704" fmla="*/ 237489 h 2232160"/>
              <a:gd name="connsiteX0-705" fmla="*/ 0 w 8559384"/>
              <a:gd name="connsiteY0-706" fmla="*/ 1316781 h 2232160"/>
              <a:gd name="connsiteX1-707" fmla="*/ 944381 w 8559384"/>
              <a:gd name="connsiteY1-708" fmla="*/ 1976348 h 2232160"/>
              <a:gd name="connsiteX2-709" fmla="*/ 1767224 w 8559384"/>
              <a:gd name="connsiteY2-710" fmla="*/ 1449527 h 2232160"/>
              <a:gd name="connsiteX3-711" fmla="*/ 2458387 w 8559384"/>
              <a:gd name="connsiteY3-712" fmla="*/ 957017 h 2232160"/>
              <a:gd name="connsiteX4-713" fmla="*/ 3462728 w 8559384"/>
              <a:gd name="connsiteY4-714" fmla="*/ 1466682 h 2232160"/>
              <a:gd name="connsiteX5-715" fmla="*/ 4586991 w 8559384"/>
              <a:gd name="connsiteY5-716" fmla="*/ 2231181 h 2232160"/>
              <a:gd name="connsiteX6-717" fmla="*/ 5336387 w 8559384"/>
              <a:gd name="connsiteY6-718" fmla="*/ 1320029 h 2232160"/>
              <a:gd name="connsiteX7-719" fmla="*/ 5726243 w 8559384"/>
              <a:gd name="connsiteY7-720" fmla="*/ 327430 h 2232160"/>
              <a:gd name="connsiteX8-721" fmla="*/ 6505732 w 8559384"/>
              <a:gd name="connsiteY8-722" fmla="*/ 87587 h 2232160"/>
              <a:gd name="connsiteX9-723" fmla="*/ 7929797 w 8559384"/>
              <a:gd name="connsiteY9-724" fmla="*/ 747154 h 2232160"/>
              <a:gd name="connsiteX10-725" fmla="*/ 8559384 w 8559384"/>
              <a:gd name="connsiteY10-726" fmla="*/ 237489 h 2232160"/>
              <a:gd name="connsiteX0-727" fmla="*/ 0 w 8559384"/>
              <a:gd name="connsiteY0-728" fmla="*/ 1316781 h 2232160"/>
              <a:gd name="connsiteX1-729" fmla="*/ 944381 w 8559384"/>
              <a:gd name="connsiteY1-730" fmla="*/ 1976348 h 2232160"/>
              <a:gd name="connsiteX2-731" fmla="*/ 1767224 w 8559384"/>
              <a:gd name="connsiteY2-732" fmla="*/ 1449527 h 2232160"/>
              <a:gd name="connsiteX3-733" fmla="*/ 2458387 w 8559384"/>
              <a:gd name="connsiteY3-734" fmla="*/ 957017 h 2232160"/>
              <a:gd name="connsiteX4-735" fmla="*/ 3462728 w 8559384"/>
              <a:gd name="connsiteY4-736" fmla="*/ 1466682 h 2232160"/>
              <a:gd name="connsiteX5-737" fmla="*/ 4586991 w 8559384"/>
              <a:gd name="connsiteY5-738" fmla="*/ 2231181 h 2232160"/>
              <a:gd name="connsiteX6-739" fmla="*/ 5336387 w 8559384"/>
              <a:gd name="connsiteY6-740" fmla="*/ 1320029 h 2232160"/>
              <a:gd name="connsiteX7-741" fmla="*/ 5726243 w 8559384"/>
              <a:gd name="connsiteY7-742" fmla="*/ 327430 h 2232160"/>
              <a:gd name="connsiteX8-743" fmla="*/ 6505732 w 8559384"/>
              <a:gd name="connsiteY8-744" fmla="*/ 87587 h 2232160"/>
              <a:gd name="connsiteX9-745" fmla="*/ 7929797 w 8559384"/>
              <a:gd name="connsiteY9-746" fmla="*/ 747154 h 2232160"/>
              <a:gd name="connsiteX10-747" fmla="*/ 8559384 w 8559384"/>
              <a:gd name="connsiteY10-748" fmla="*/ 237489 h 2232160"/>
              <a:gd name="connsiteX0-749" fmla="*/ 0 w 8559384"/>
              <a:gd name="connsiteY0-750" fmla="*/ 1316781 h 2232160"/>
              <a:gd name="connsiteX1-751" fmla="*/ 944381 w 8559384"/>
              <a:gd name="connsiteY1-752" fmla="*/ 1976348 h 2232160"/>
              <a:gd name="connsiteX2-753" fmla="*/ 1767224 w 8559384"/>
              <a:gd name="connsiteY2-754" fmla="*/ 1449527 h 2232160"/>
              <a:gd name="connsiteX3-755" fmla="*/ 2458387 w 8559384"/>
              <a:gd name="connsiteY3-756" fmla="*/ 957017 h 2232160"/>
              <a:gd name="connsiteX4-757" fmla="*/ 3462728 w 8559384"/>
              <a:gd name="connsiteY4-758" fmla="*/ 1466682 h 2232160"/>
              <a:gd name="connsiteX5-759" fmla="*/ 4586991 w 8559384"/>
              <a:gd name="connsiteY5-760" fmla="*/ 2231181 h 2232160"/>
              <a:gd name="connsiteX6-761" fmla="*/ 5336387 w 8559384"/>
              <a:gd name="connsiteY6-762" fmla="*/ 1320029 h 2232160"/>
              <a:gd name="connsiteX7-763" fmla="*/ 5726243 w 8559384"/>
              <a:gd name="connsiteY7-764" fmla="*/ 327430 h 2232160"/>
              <a:gd name="connsiteX8-765" fmla="*/ 6505732 w 8559384"/>
              <a:gd name="connsiteY8-766" fmla="*/ 87587 h 2232160"/>
              <a:gd name="connsiteX9-767" fmla="*/ 7929797 w 8559384"/>
              <a:gd name="connsiteY9-768" fmla="*/ 747154 h 2232160"/>
              <a:gd name="connsiteX10-769" fmla="*/ 8559384 w 8559384"/>
              <a:gd name="connsiteY10-770" fmla="*/ 237489 h 2232160"/>
              <a:gd name="connsiteX0-771" fmla="*/ 0 w 8559384"/>
              <a:gd name="connsiteY0-772" fmla="*/ 1315017 h 2230396"/>
              <a:gd name="connsiteX1-773" fmla="*/ 944381 w 8559384"/>
              <a:gd name="connsiteY1-774" fmla="*/ 1974584 h 2230396"/>
              <a:gd name="connsiteX2-775" fmla="*/ 1767224 w 8559384"/>
              <a:gd name="connsiteY2-776" fmla="*/ 1447763 h 2230396"/>
              <a:gd name="connsiteX3-777" fmla="*/ 2458387 w 8559384"/>
              <a:gd name="connsiteY3-778" fmla="*/ 955253 h 2230396"/>
              <a:gd name="connsiteX4-779" fmla="*/ 3462728 w 8559384"/>
              <a:gd name="connsiteY4-780" fmla="*/ 1464918 h 2230396"/>
              <a:gd name="connsiteX5-781" fmla="*/ 4586991 w 8559384"/>
              <a:gd name="connsiteY5-782" fmla="*/ 2229417 h 2230396"/>
              <a:gd name="connsiteX6-783" fmla="*/ 5336387 w 8559384"/>
              <a:gd name="connsiteY6-784" fmla="*/ 1318265 h 2230396"/>
              <a:gd name="connsiteX7-785" fmla="*/ 5726243 w 8559384"/>
              <a:gd name="connsiteY7-786" fmla="*/ 325666 h 2230396"/>
              <a:gd name="connsiteX8-787" fmla="*/ 6505732 w 8559384"/>
              <a:gd name="connsiteY8-788" fmla="*/ 85823 h 2230396"/>
              <a:gd name="connsiteX9-789" fmla="*/ 7929797 w 8559384"/>
              <a:gd name="connsiteY9-790" fmla="*/ 745390 h 2230396"/>
              <a:gd name="connsiteX10-791" fmla="*/ 8559384 w 8559384"/>
              <a:gd name="connsiteY10-792" fmla="*/ 235725 h 2230396"/>
              <a:gd name="connsiteX0-793" fmla="*/ 0 w 8559384"/>
              <a:gd name="connsiteY0-794" fmla="*/ 1310625 h 2226004"/>
              <a:gd name="connsiteX1-795" fmla="*/ 944381 w 8559384"/>
              <a:gd name="connsiteY1-796" fmla="*/ 1970192 h 2226004"/>
              <a:gd name="connsiteX2-797" fmla="*/ 1767224 w 8559384"/>
              <a:gd name="connsiteY2-798" fmla="*/ 1443371 h 2226004"/>
              <a:gd name="connsiteX3-799" fmla="*/ 2458387 w 8559384"/>
              <a:gd name="connsiteY3-800" fmla="*/ 950861 h 2226004"/>
              <a:gd name="connsiteX4-801" fmla="*/ 3462728 w 8559384"/>
              <a:gd name="connsiteY4-802" fmla="*/ 1460526 h 2226004"/>
              <a:gd name="connsiteX5-803" fmla="*/ 4586991 w 8559384"/>
              <a:gd name="connsiteY5-804" fmla="*/ 2225025 h 2226004"/>
              <a:gd name="connsiteX6-805" fmla="*/ 5336387 w 8559384"/>
              <a:gd name="connsiteY6-806" fmla="*/ 1313873 h 2226004"/>
              <a:gd name="connsiteX7-807" fmla="*/ 5726243 w 8559384"/>
              <a:gd name="connsiteY7-808" fmla="*/ 321274 h 2226004"/>
              <a:gd name="connsiteX8-809" fmla="*/ 6505732 w 8559384"/>
              <a:gd name="connsiteY8-810" fmla="*/ 81431 h 2226004"/>
              <a:gd name="connsiteX9-811" fmla="*/ 7929797 w 8559384"/>
              <a:gd name="connsiteY9-812" fmla="*/ 740998 h 2226004"/>
              <a:gd name="connsiteX10-813" fmla="*/ 8559384 w 8559384"/>
              <a:gd name="connsiteY10-814" fmla="*/ 231333 h 2226004"/>
              <a:gd name="connsiteX0-815" fmla="*/ 0 w 8559384"/>
              <a:gd name="connsiteY0-816" fmla="*/ 1252018 h 2167397"/>
              <a:gd name="connsiteX1-817" fmla="*/ 944381 w 8559384"/>
              <a:gd name="connsiteY1-818" fmla="*/ 1911585 h 2167397"/>
              <a:gd name="connsiteX2-819" fmla="*/ 1767224 w 8559384"/>
              <a:gd name="connsiteY2-820" fmla="*/ 1384764 h 2167397"/>
              <a:gd name="connsiteX3-821" fmla="*/ 2458387 w 8559384"/>
              <a:gd name="connsiteY3-822" fmla="*/ 892254 h 2167397"/>
              <a:gd name="connsiteX4-823" fmla="*/ 3462728 w 8559384"/>
              <a:gd name="connsiteY4-824" fmla="*/ 1401919 h 2167397"/>
              <a:gd name="connsiteX5-825" fmla="*/ 4586991 w 8559384"/>
              <a:gd name="connsiteY5-826" fmla="*/ 2166418 h 2167397"/>
              <a:gd name="connsiteX6-827" fmla="*/ 5336387 w 8559384"/>
              <a:gd name="connsiteY6-828" fmla="*/ 1255266 h 2167397"/>
              <a:gd name="connsiteX7-829" fmla="*/ 5699729 w 8559384"/>
              <a:gd name="connsiteY7-830" fmla="*/ 244287 h 2167397"/>
              <a:gd name="connsiteX8-831" fmla="*/ 6505732 w 8559384"/>
              <a:gd name="connsiteY8-832" fmla="*/ 22824 h 2167397"/>
              <a:gd name="connsiteX9-833" fmla="*/ 7929797 w 8559384"/>
              <a:gd name="connsiteY9-834" fmla="*/ 682391 h 2167397"/>
              <a:gd name="connsiteX10-835" fmla="*/ 8559384 w 8559384"/>
              <a:gd name="connsiteY10-836" fmla="*/ 172726 h 2167397"/>
              <a:gd name="connsiteX0-837" fmla="*/ 0 w 8559384"/>
              <a:gd name="connsiteY0-838" fmla="*/ 1255433 h 2170812"/>
              <a:gd name="connsiteX1-839" fmla="*/ 944381 w 8559384"/>
              <a:gd name="connsiteY1-840" fmla="*/ 1915000 h 2170812"/>
              <a:gd name="connsiteX2-841" fmla="*/ 1767224 w 8559384"/>
              <a:gd name="connsiteY2-842" fmla="*/ 1388179 h 2170812"/>
              <a:gd name="connsiteX3-843" fmla="*/ 2458387 w 8559384"/>
              <a:gd name="connsiteY3-844" fmla="*/ 895669 h 2170812"/>
              <a:gd name="connsiteX4-845" fmla="*/ 3462728 w 8559384"/>
              <a:gd name="connsiteY4-846" fmla="*/ 1405334 h 2170812"/>
              <a:gd name="connsiteX5-847" fmla="*/ 4586991 w 8559384"/>
              <a:gd name="connsiteY5-848" fmla="*/ 2169833 h 2170812"/>
              <a:gd name="connsiteX6-849" fmla="*/ 5336387 w 8559384"/>
              <a:gd name="connsiteY6-850" fmla="*/ 1258681 h 2170812"/>
              <a:gd name="connsiteX7-851" fmla="*/ 5699729 w 8559384"/>
              <a:gd name="connsiteY7-852" fmla="*/ 247702 h 2170812"/>
              <a:gd name="connsiteX8-853" fmla="*/ 6505732 w 8559384"/>
              <a:gd name="connsiteY8-854" fmla="*/ 26239 h 2170812"/>
              <a:gd name="connsiteX9-855" fmla="*/ 7929797 w 8559384"/>
              <a:gd name="connsiteY9-856" fmla="*/ 685806 h 2170812"/>
              <a:gd name="connsiteX10-857" fmla="*/ 8559384 w 8559384"/>
              <a:gd name="connsiteY10-858" fmla="*/ 176141 h 2170812"/>
              <a:gd name="connsiteX0-859" fmla="*/ 0 w 8559384"/>
              <a:gd name="connsiteY0-860" fmla="*/ 1255433 h 2170812"/>
              <a:gd name="connsiteX1-861" fmla="*/ 944381 w 8559384"/>
              <a:gd name="connsiteY1-862" fmla="*/ 1915000 h 2170812"/>
              <a:gd name="connsiteX2-863" fmla="*/ 1767224 w 8559384"/>
              <a:gd name="connsiteY2-864" fmla="*/ 1388179 h 2170812"/>
              <a:gd name="connsiteX3-865" fmla="*/ 2458387 w 8559384"/>
              <a:gd name="connsiteY3-866" fmla="*/ 895669 h 2170812"/>
              <a:gd name="connsiteX4-867" fmla="*/ 3462728 w 8559384"/>
              <a:gd name="connsiteY4-868" fmla="*/ 1405334 h 2170812"/>
              <a:gd name="connsiteX5-869" fmla="*/ 4586991 w 8559384"/>
              <a:gd name="connsiteY5-870" fmla="*/ 2169833 h 2170812"/>
              <a:gd name="connsiteX6-871" fmla="*/ 5336387 w 8559384"/>
              <a:gd name="connsiteY6-872" fmla="*/ 1258681 h 2170812"/>
              <a:gd name="connsiteX7-873" fmla="*/ 5699729 w 8559384"/>
              <a:gd name="connsiteY7-874" fmla="*/ 247702 h 2170812"/>
              <a:gd name="connsiteX8-875" fmla="*/ 6505732 w 8559384"/>
              <a:gd name="connsiteY8-876" fmla="*/ 26239 h 2170812"/>
              <a:gd name="connsiteX9-877" fmla="*/ 7929797 w 8559384"/>
              <a:gd name="connsiteY9-878" fmla="*/ 685806 h 2170812"/>
              <a:gd name="connsiteX10-879" fmla="*/ 8559384 w 8559384"/>
              <a:gd name="connsiteY10-880" fmla="*/ 176141 h 2170812"/>
              <a:gd name="connsiteX0-881" fmla="*/ 0 w 8559384"/>
              <a:gd name="connsiteY0-882" fmla="*/ 1253628 h 2169007"/>
              <a:gd name="connsiteX1-883" fmla="*/ 944381 w 8559384"/>
              <a:gd name="connsiteY1-884" fmla="*/ 1913195 h 2169007"/>
              <a:gd name="connsiteX2-885" fmla="*/ 1767224 w 8559384"/>
              <a:gd name="connsiteY2-886" fmla="*/ 1386374 h 2169007"/>
              <a:gd name="connsiteX3-887" fmla="*/ 2458387 w 8559384"/>
              <a:gd name="connsiteY3-888" fmla="*/ 893864 h 2169007"/>
              <a:gd name="connsiteX4-889" fmla="*/ 3462728 w 8559384"/>
              <a:gd name="connsiteY4-890" fmla="*/ 1403529 h 2169007"/>
              <a:gd name="connsiteX5-891" fmla="*/ 4586991 w 8559384"/>
              <a:gd name="connsiteY5-892" fmla="*/ 2168028 h 2169007"/>
              <a:gd name="connsiteX6-893" fmla="*/ 5336387 w 8559384"/>
              <a:gd name="connsiteY6-894" fmla="*/ 1256876 h 2169007"/>
              <a:gd name="connsiteX7-895" fmla="*/ 5699729 w 8559384"/>
              <a:gd name="connsiteY7-896" fmla="*/ 245897 h 2169007"/>
              <a:gd name="connsiteX8-897" fmla="*/ 6505732 w 8559384"/>
              <a:gd name="connsiteY8-898" fmla="*/ 24434 h 2169007"/>
              <a:gd name="connsiteX9-899" fmla="*/ 7929797 w 8559384"/>
              <a:gd name="connsiteY9-900" fmla="*/ 684001 h 2169007"/>
              <a:gd name="connsiteX10-901" fmla="*/ 8559384 w 8559384"/>
              <a:gd name="connsiteY10-902" fmla="*/ 174336 h 2169007"/>
              <a:gd name="connsiteX0-1-1" fmla="*/ 0 w 8956173"/>
              <a:gd name="connsiteY0-2-2" fmla="*/ 1253628 h 2169007"/>
              <a:gd name="connsiteX1-3-3" fmla="*/ 944381 w 8956173"/>
              <a:gd name="connsiteY1-4-4" fmla="*/ 1913195 h 2169007"/>
              <a:gd name="connsiteX2-5-5" fmla="*/ 1767224 w 8956173"/>
              <a:gd name="connsiteY2-6-6" fmla="*/ 1386374 h 2169007"/>
              <a:gd name="connsiteX3-7-7" fmla="*/ 2458387 w 8956173"/>
              <a:gd name="connsiteY3-8-8" fmla="*/ 893864 h 2169007"/>
              <a:gd name="connsiteX4-9-9" fmla="*/ 3462728 w 8956173"/>
              <a:gd name="connsiteY4-10-10" fmla="*/ 1403529 h 2169007"/>
              <a:gd name="connsiteX5-11-11" fmla="*/ 4586991 w 8956173"/>
              <a:gd name="connsiteY5-12-12" fmla="*/ 2168028 h 2169007"/>
              <a:gd name="connsiteX6-13-13" fmla="*/ 5336387 w 8956173"/>
              <a:gd name="connsiteY6-14-14" fmla="*/ 1256876 h 2169007"/>
              <a:gd name="connsiteX7-15-15" fmla="*/ 5699729 w 8956173"/>
              <a:gd name="connsiteY7-16-16" fmla="*/ 245897 h 2169007"/>
              <a:gd name="connsiteX8-17-17" fmla="*/ 6505732 w 8956173"/>
              <a:gd name="connsiteY8-18-18" fmla="*/ 24434 h 2169007"/>
              <a:gd name="connsiteX9-19-19" fmla="*/ 7929797 w 8956173"/>
              <a:gd name="connsiteY9-20-20" fmla="*/ 684001 h 2169007"/>
              <a:gd name="connsiteX10-21-21" fmla="*/ 8956173 w 8956173"/>
              <a:gd name="connsiteY10-22-22" fmla="*/ 29370 h 2169007"/>
              <a:gd name="connsiteX0-23-23" fmla="*/ 0 w 8956173"/>
              <a:gd name="connsiteY0-24-24" fmla="*/ 1253628 h 2169007"/>
              <a:gd name="connsiteX1-25-25" fmla="*/ 944381 w 8956173"/>
              <a:gd name="connsiteY1-26-26" fmla="*/ 1913195 h 2169007"/>
              <a:gd name="connsiteX2-27-27" fmla="*/ 1767224 w 8956173"/>
              <a:gd name="connsiteY2-28-28" fmla="*/ 1386374 h 2169007"/>
              <a:gd name="connsiteX3-29-29" fmla="*/ 2458387 w 8956173"/>
              <a:gd name="connsiteY3-30-30" fmla="*/ 893864 h 2169007"/>
              <a:gd name="connsiteX4-31-31" fmla="*/ 3462728 w 8956173"/>
              <a:gd name="connsiteY4-32-32" fmla="*/ 1403529 h 2169007"/>
              <a:gd name="connsiteX5-33-33" fmla="*/ 4586991 w 8956173"/>
              <a:gd name="connsiteY5-34-34" fmla="*/ 2168028 h 2169007"/>
              <a:gd name="connsiteX6-35-35" fmla="*/ 5336387 w 8956173"/>
              <a:gd name="connsiteY6-36-36" fmla="*/ 1256876 h 2169007"/>
              <a:gd name="connsiteX7-37-37" fmla="*/ 5699729 w 8956173"/>
              <a:gd name="connsiteY7-38-38" fmla="*/ 245897 h 2169007"/>
              <a:gd name="connsiteX8-39-39" fmla="*/ 6505732 w 8956173"/>
              <a:gd name="connsiteY8-40-40" fmla="*/ 24434 h 2169007"/>
              <a:gd name="connsiteX9-41-41" fmla="*/ 7929797 w 8956173"/>
              <a:gd name="connsiteY9-42-42" fmla="*/ 684001 h 2169007"/>
              <a:gd name="connsiteX10-43-43" fmla="*/ 8956173 w 8956173"/>
              <a:gd name="connsiteY10-44-44" fmla="*/ 29370 h 2169007"/>
              <a:gd name="connsiteX0-45-45" fmla="*/ 0 w 8956173"/>
              <a:gd name="connsiteY0-46-46" fmla="*/ 1224258 h 2139637"/>
              <a:gd name="connsiteX1-47-47" fmla="*/ 944381 w 8956173"/>
              <a:gd name="connsiteY1-48-48" fmla="*/ 1883825 h 2139637"/>
              <a:gd name="connsiteX2-49-49" fmla="*/ 1767224 w 8956173"/>
              <a:gd name="connsiteY2-50-50" fmla="*/ 1357004 h 2139637"/>
              <a:gd name="connsiteX3-51-51" fmla="*/ 2458387 w 8956173"/>
              <a:gd name="connsiteY3-52-52" fmla="*/ 864494 h 2139637"/>
              <a:gd name="connsiteX4-53-53" fmla="*/ 3462728 w 8956173"/>
              <a:gd name="connsiteY4-54-54" fmla="*/ 1374159 h 2139637"/>
              <a:gd name="connsiteX5-55-55" fmla="*/ 4586991 w 8956173"/>
              <a:gd name="connsiteY5-56-56" fmla="*/ 2138658 h 2139637"/>
              <a:gd name="connsiteX6-57-57" fmla="*/ 5336387 w 8956173"/>
              <a:gd name="connsiteY6-58-58" fmla="*/ 1227506 h 2139637"/>
              <a:gd name="connsiteX7-59-59" fmla="*/ 5699729 w 8956173"/>
              <a:gd name="connsiteY7-60-60" fmla="*/ 216527 h 2139637"/>
              <a:gd name="connsiteX8-61-61" fmla="*/ 6741661 w 8956173"/>
              <a:gd name="connsiteY8-62-62" fmla="*/ 485717 h 2139637"/>
              <a:gd name="connsiteX9-63-63" fmla="*/ 7929797 w 8956173"/>
              <a:gd name="connsiteY9-64-64" fmla="*/ 654631 h 2139637"/>
              <a:gd name="connsiteX10-65-65" fmla="*/ 8956173 w 8956173"/>
              <a:gd name="connsiteY10-66-66" fmla="*/ 0 h 2139637"/>
              <a:gd name="connsiteX0-67-67" fmla="*/ 0 w 8956173"/>
              <a:gd name="connsiteY0-68-68" fmla="*/ 1224258 h 2139637"/>
              <a:gd name="connsiteX1-69-69" fmla="*/ 944381 w 8956173"/>
              <a:gd name="connsiteY1-70-70" fmla="*/ 1883825 h 2139637"/>
              <a:gd name="connsiteX2-71-71" fmla="*/ 1767224 w 8956173"/>
              <a:gd name="connsiteY2-72-72" fmla="*/ 1357004 h 2139637"/>
              <a:gd name="connsiteX3-73-73" fmla="*/ 2458387 w 8956173"/>
              <a:gd name="connsiteY3-74-74" fmla="*/ 864494 h 2139637"/>
              <a:gd name="connsiteX4-75-75" fmla="*/ 3462728 w 8956173"/>
              <a:gd name="connsiteY4-76-76" fmla="*/ 1374159 h 2139637"/>
              <a:gd name="connsiteX5-77-77" fmla="*/ 4586991 w 8956173"/>
              <a:gd name="connsiteY5-78-78" fmla="*/ 2138658 h 2139637"/>
              <a:gd name="connsiteX6-79-79" fmla="*/ 5336387 w 8956173"/>
              <a:gd name="connsiteY6-80-80" fmla="*/ 1227506 h 2139637"/>
              <a:gd name="connsiteX7-81-81" fmla="*/ 5699729 w 8956173"/>
              <a:gd name="connsiteY7-82-82" fmla="*/ 216527 h 2139637"/>
              <a:gd name="connsiteX8-83-83" fmla="*/ 6741661 w 8956173"/>
              <a:gd name="connsiteY8-84-84" fmla="*/ 485717 h 2139637"/>
              <a:gd name="connsiteX9-85-85" fmla="*/ 7929797 w 8956173"/>
              <a:gd name="connsiteY9-86-86" fmla="*/ 654631 h 2139637"/>
              <a:gd name="connsiteX10-87-87" fmla="*/ 8956173 w 8956173"/>
              <a:gd name="connsiteY10-88-88" fmla="*/ 0 h 2139637"/>
              <a:gd name="connsiteX0-89-89" fmla="*/ 0 w 8956173"/>
              <a:gd name="connsiteY0-90-90" fmla="*/ 1224258 h 2142198"/>
              <a:gd name="connsiteX1-91-91" fmla="*/ 944381 w 8956173"/>
              <a:gd name="connsiteY1-92-92" fmla="*/ 1883825 h 2142198"/>
              <a:gd name="connsiteX2-93-93" fmla="*/ 1767224 w 8956173"/>
              <a:gd name="connsiteY2-94-94" fmla="*/ 1357004 h 2142198"/>
              <a:gd name="connsiteX3-95-95" fmla="*/ 2458387 w 8956173"/>
              <a:gd name="connsiteY3-96-96" fmla="*/ 864494 h 2142198"/>
              <a:gd name="connsiteX4-97-97" fmla="*/ 3462728 w 8956173"/>
              <a:gd name="connsiteY4-98-98" fmla="*/ 1374159 h 2142198"/>
              <a:gd name="connsiteX5-99-99" fmla="*/ 4586991 w 8956173"/>
              <a:gd name="connsiteY5-100-100" fmla="*/ 2138658 h 2142198"/>
              <a:gd name="connsiteX6-101-101" fmla="*/ 5207699 w 8956173"/>
              <a:gd name="connsiteY6-102-102" fmla="*/ 1082540 h 2142198"/>
              <a:gd name="connsiteX7-103-103" fmla="*/ 5699729 w 8956173"/>
              <a:gd name="connsiteY7-104-104" fmla="*/ 216527 h 2142198"/>
              <a:gd name="connsiteX8-105-105" fmla="*/ 6741661 w 8956173"/>
              <a:gd name="connsiteY8-106-106" fmla="*/ 485717 h 2142198"/>
              <a:gd name="connsiteX9-107-107" fmla="*/ 7929797 w 8956173"/>
              <a:gd name="connsiteY9-108-108" fmla="*/ 654631 h 2142198"/>
              <a:gd name="connsiteX10-109-109" fmla="*/ 8956173 w 8956173"/>
              <a:gd name="connsiteY10-110-110" fmla="*/ 0 h 2142198"/>
              <a:gd name="connsiteX0-111-111" fmla="*/ 0 w 8956173"/>
              <a:gd name="connsiteY0-112-112" fmla="*/ 1224258 h 2139939"/>
              <a:gd name="connsiteX1-113-113" fmla="*/ 944381 w 8956173"/>
              <a:gd name="connsiteY1-114-114" fmla="*/ 1883825 h 2139939"/>
              <a:gd name="connsiteX2-115-115" fmla="*/ 1767224 w 8956173"/>
              <a:gd name="connsiteY2-116-116" fmla="*/ 1357004 h 2139939"/>
              <a:gd name="connsiteX3-117-117" fmla="*/ 2458387 w 8956173"/>
              <a:gd name="connsiteY3-118-118" fmla="*/ 864494 h 2139939"/>
              <a:gd name="connsiteX4-119-119" fmla="*/ 3462728 w 8956173"/>
              <a:gd name="connsiteY4-120-120" fmla="*/ 1374159 h 2139939"/>
              <a:gd name="connsiteX5-121-121" fmla="*/ 4586991 w 8956173"/>
              <a:gd name="connsiteY5-122-122" fmla="*/ 2138658 h 2139939"/>
              <a:gd name="connsiteX6-123-123" fmla="*/ 5068288 w 8956173"/>
              <a:gd name="connsiteY6-124-124" fmla="*/ 1205203 h 2139939"/>
              <a:gd name="connsiteX7-125-125" fmla="*/ 5699729 w 8956173"/>
              <a:gd name="connsiteY7-126-126" fmla="*/ 216527 h 2139939"/>
              <a:gd name="connsiteX8-127-127" fmla="*/ 6741661 w 8956173"/>
              <a:gd name="connsiteY8-128-128" fmla="*/ 485717 h 2139939"/>
              <a:gd name="connsiteX9-129-129" fmla="*/ 7929797 w 8956173"/>
              <a:gd name="connsiteY9-130-130" fmla="*/ 654631 h 2139939"/>
              <a:gd name="connsiteX10-131-131" fmla="*/ 8956173 w 8956173"/>
              <a:gd name="connsiteY10-132-132" fmla="*/ 0 h 2139939"/>
              <a:gd name="connsiteX0-133-133" fmla="*/ 0 w 8956173"/>
              <a:gd name="connsiteY0-134-134" fmla="*/ 1224258 h 2139939"/>
              <a:gd name="connsiteX1-135-135" fmla="*/ 944381 w 8956173"/>
              <a:gd name="connsiteY1-136-136" fmla="*/ 1883825 h 2139939"/>
              <a:gd name="connsiteX2-137-137" fmla="*/ 1767224 w 8956173"/>
              <a:gd name="connsiteY2-138-138" fmla="*/ 1357004 h 2139939"/>
              <a:gd name="connsiteX3-139-139" fmla="*/ 2458387 w 8956173"/>
              <a:gd name="connsiteY3-140-140" fmla="*/ 864494 h 2139939"/>
              <a:gd name="connsiteX4-141-141" fmla="*/ 3462728 w 8956173"/>
              <a:gd name="connsiteY4-142-142" fmla="*/ 1374159 h 2139939"/>
              <a:gd name="connsiteX5-143-143" fmla="*/ 4586991 w 8956173"/>
              <a:gd name="connsiteY5-144-144" fmla="*/ 2138658 h 2139939"/>
              <a:gd name="connsiteX6-145-145" fmla="*/ 5068288 w 8956173"/>
              <a:gd name="connsiteY6-146-146" fmla="*/ 1205203 h 2139939"/>
              <a:gd name="connsiteX7-147-147" fmla="*/ 5699729 w 8956173"/>
              <a:gd name="connsiteY7-148-148" fmla="*/ 216527 h 2139939"/>
              <a:gd name="connsiteX8-149-149" fmla="*/ 6741661 w 8956173"/>
              <a:gd name="connsiteY8-150-150" fmla="*/ 485717 h 2139939"/>
              <a:gd name="connsiteX9-151-151" fmla="*/ 7929797 w 8956173"/>
              <a:gd name="connsiteY9-152-152" fmla="*/ 654631 h 2139939"/>
              <a:gd name="connsiteX10-153-153" fmla="*/ 8956173 w 8956173"/>
              <a:gd name="connsiteY10-154-154" fmla="*/ 0 h 2139939"/>
              <a:gd name="connsiteX0-155-155" fmla="*/ 0 w 8956173"/>
              <a:gd name="connsiteY0-156-156" fmla="*/ 1224258 h 2139939"/>
              <a:gd name="connsiteX1-157-157" fmla="*/ 944381 w 8956173"/>
              <a:gd name="connsiteY1-158-158" fmla="*/ 1883825 h 2139939"/>
              <a:gd name="connsiteX2-159-159" fmla="*/ 1767224 w 8956173"/>
              <a:gd name="connsiteY2-160-160" fmla="*/ 1357004 h 2139939"/>
              <a:gd name="connsiteX3-161-161" fmla="*/ 2458387 w 8956173"/>
              <a:gd name="connsiteY3-162-162" fmla="*/ 864494 h 2139939"/>
              <a:gd name="connsiteX4-163-163" fmla="*/ 3462728 w 8956173"/>
              <a:gd name="connsiteY4-164-164" fmla="*/ 1374159 h 2139939"/>
              <a:gd name="connsiteX5-165-165" fmla="*/ 4586991 w 8956173"/>
              <a:gd name="connsiteY5-166-166" fmla="*/ 2138658 h 2139939"/>
              <a:gd name="connsiteX6-167-167" fmla="*/ 5068288 w 8956173"/>
              <a:gd name="connsiteY6-168-168" fmla="*/ 1205203 h 2139939"/>
              <a:gd name="connsiteX7-169-169" fmla="*/ 5742626 w 8956173"/>
              <a:gd name="connsiteY7-170-170" fmla="*/ 484156 h 2139939"/>
              <a:gd name="connsiteX8-171-171" fmla="*/ 6741661 w 8956173"/>
              <a:gd name="connsiteY8-172-172" fmla="*/ 485717 h 2139939"/>
              <a:gd name="connsiteX9-173-173" fmla="*/ 7929797 w 8956173"/>
              <a:gd name="connsiteY9-174-174" fmla="*/ 654631 h 2139939"/>
              <a:gd name="connsiteX10-175-175" fmla="*/ 8956173 w 8956173"/>
              <a:gd name="connsiteY10-176-176" fmla="*/ 0 h 2139939"/>
              <a:gd name="connsiteX0-177-177" fmla="*/ 0 w 8956173"/>
              <a:gd name="connsiteY0-178-178" fmla="*/ 1224258 h 2139939"/>
              <a:gd name="connsiteX1-179-179" fmla="*/ 944381 w 8956173"/>
              <a:gd name="connsiteY1-180-180" fmla="*/ 1883825 h 2139939"/>
              <a:gd name="connsiteX2-181-181" fmla="*/ 1767224 w 8956173"/>
              <a:gd name="connsiteY2-182-182" fmla="*/ 1357004 h 2139939"/>
              <a:gd name="connsiteX3-183-183" fmla="*/ 2458387 w 8956173"/>
              <a:gd name="connsiteY3-184-184" fmla="*/ 864494 h 2139939"/>
              <a:gd name="connsiteX4-185-185" fmla="*/ 3462728 w 8956173"/>
              <a:gd name="connsiteY4-186-186" fmla="*/ 1374159 h 2139939"/>
              <a:gd name="connsiteX5-187-187" fmla="*/ 4586991 w 8956173"/>
              <a:gd name="connsiteY5-188-188" fmla="*/ 2138658 h 2139939"/>
              <a:gd name="connsiteX6-189-189" fmla="*/ 5068288 w 8956173"/>
              <a:gd name="connsiteY6-190-190" fmla="*/ 1205203 h 2139939"/>
              <a:gd name="connsiteX7-191-191" fmla="*/ 5742626 w 8956173"/>
              <a:gd name="connsiteY7-192-192" fmla="*/ 484156 h 2139939"/>
              <a:gd name="connsiteX8-193-193" fmla="*/ 6827454 w 8956173"/>
              <a:gd name="connsiteY8-194-194" fmla="*/ 1567386 h 2139939"/>
              <a:gd name="connsiteX9-195-195" fmla="*/ 7929797 w 8956173"/>
              <a:gd name="connsiteY9-196-196" fmla="*/ 654631 h 2139939"/>
              <a:gd name="connsiteX10-197-197" fmla="*/ 8956173 w 8956173"/>
              <a:gd name="connsiteY10-198-198" fmla="*/ 0 h 2139939"/>
              <a:gd name="connsiteX0-199-199" fmla="*/ 0 w 9106309"/>
              <a:gd name="connsiteY0-200-200" fmla="*/ 745059 h 1660740"/>
              <a:gd name="connsiteX1-201-201" fmla="*/ 944381 w 9106309"/>
              <a:gd name="connsiteY1-202-202" fmla="*/ 1404626 h 1660740"/>
              <a:gd name="connsiteX2-203-203" fmla="*/ 1767224 w 9106309"/>
              <a:gd name="connsiteY2-204-204" fmla="*/ 877805 h 1660740"/>
              <a:gd name="connsiteX3-205-205" fmla="*/ 2458387 w 9106309"/>
              <a:gd name="connsiteY3-206-206" fmla="*/ 385295 h 1660740"/>
              <a:gd name="connsiteX4-207-207" fmla="*/ 3462728 w 9106309"/>
              <a:gd name="connsiteY4-208-208" fmla="*/ 894960 h 1660740"/>
              <a:gd name="connsiteX5-209-209" fmla="*/ 4586991 w 9106309"/>
              <a:gd name="connsiteY5-210-210" fmla="*/ 1659459 h 1660740"/>
              <a:gd name="connsiteX6-211-211" fmla="*/ 5068288 w 9106309"/>
              <a:gd name="connsiteY6-212-212" fmla="*/ 726004 h 1660740"/>
              <a:gd name="connsiteX7-213-213" fmla="*/ 5742626 w 9106309"/>
              <a:gd name="connsiteY7-214-214" fmla="*/ 4957 h 1660740"/>
              <a:gd name="connsiteX8-215-215" fmla="*/ 6827454 w 9106309"/>
              <a:gd name="connsiteY8-216-216" fmla="*/ 1088187 h 1660740"/>
              <a:gd name="connsiteX9-217-217" fmla="*/ 7929797 w 9106309"/>
              <a:gd name="connsiteY9-218-218" fmla="*/ 175432 h 1660740"/>
              <a:gd name="connsiteX10-219-219" fmla="*/ 9106309 w 9106309"/>
              <a:gd name="connsiteY10-220-220" fmla="*/ 803191 h 1660740"/>
            </a:gdLst>
            <a:cxnLst>
              <a:cxn ang="0">
                <a:pos x="connsiteX0-1-1" y="connsiteY0-2-2"/>
              </a:cxn>
              <a:cxn ang="0">
                <a:pos x="connsiteX1-3-3" y="connsiteY1-4-4"/>
              </a:cxn>
              <a:cxn ang="0">
                <a:pos x="connsiteX2-5-5" y="connsiteY2-6-6"/>
              </a:cxn>
              <a:cxn ang="0">
                <a:pos x="connsiteX3-7-7" y="connsiteY3-8-8"/>
              </a:cxn>
              <a:cxn ang="0">
                <a:pos x="connsiteX4-9-9" y="connsiteY4-10-10"/>
              </a:cxn>
              <a:cxn ang="0">
                <a:pos x="connsiteX5-11-11" y="connsiteY5-12-12"/>
              </a:cxn>
              <a:cxn ang="0">
                <a:pos x="connsiteX6-13-13" y="connsiteY6-14-14"/>
              </a:cxn>
              <a:cxn ang="0">
                <a:pos x="connsiteX7-15-15" y="connsiteY7-16-16"/>
              </a:cxn>
              <a:cxn ang="0">
                <a:pos x="connsiteX8-17-17" y="connsiteY8-18-18"/>
              </a:cxn>
              <a:cxn ang="0">
                <a:pos x="connsiteX9-19-19" y="connsiteY9-20-20"/>
              </a:cxn>
              <a:cxn ang="0">
                <a:pos x="connsiteX10-21-21" y="connsiteY10-22-22"/>
              </a:cxn>
            </a:cxnLst>
            <a:rect l="l" t="t" r="r" b="b"/>
            <a:pathLst>
              <a:path w="9106309" h="1660740">
                <a:moveTo>
                  <a:pt x="0" y="745059"/>
                </a:moveTo>
                <a:cubicBezTo>
                  <a:pt x="267984" y="1013590"/>
                  <a:pt x="649844" y="1382502"/>
                  <a:pt x="944381" y="1404626"/>
                </a:cubicBezTo>
                <a:cubicBezTo>
                  <a:pt x="1238918" y="1426750"/>
                  <a:pt x="1569158" y="1046611"/>
                  <a:pt x="1767224" y="877805"/>
                </a:cubicBezTo>
                <a:cubicBezTo>
                  <a:pt x="1965290" y="708999"/>
                  <a:pt x="2159518" y="437469"/>
                  <a:pt x="2458387" y="385295"/>
                </a:cubicBezTo>
                <a:cubicBezTo>
                  <a:pt x="2757256" y="333121"/>
                  <a:pt x="3232292" y="543732"/>
                  <a:pt x="3462728" y="894960"/>
                </a:cubicBezTo>
                <a:cubicBezTo>
                  <a:pt x="3693164" y="1246188"/>
                  <a:pt x="4319398" y="1687618"/>
                  <a:pt x="4586991" y="1659459"/>
                </a:cubicBezTo>
                <a:cubicBezTo>
                  <a:pt x="4854584" y="1631300"/>
                  <a:pt x="4875682" y="1001754"/>
                  <a:pt x="5068288" y="726004"/>
                </a:cubicBezTo>
                <a:cubicBezTo>
                  <a:pt x="5260894" y="450254"/>
                  <a:pt x="5449432" y="-55407"/>
                  <a:pt x="5742626" y="4957"/>
                </a:cubicBezTo>
                <a:cubicBezTo>
                  <a:pt x="6035820" y="65321"/>
                  <a:pt x="6462926" y="1059775"/>
                  <a:pt x="6827454" y="1088187"/>
                </a:cubicBezTo>
                <a:cubicBezTo>
                  <a:pt x="7191982" y="1116599"/>
                  <a:pt x="7612200" y="155010"/>
                  <a:pt x="7929797" y="175432"/>
                </a:cubicBezTo>
                <a:cubicBezTo>
                  <a:pt x="8260089" y="196670"/>
                  <a:pt x="8876660" y="826743"/>
                  <a:pt x="9106309" y="803191"/>
                </a:cubicBezTo>
              </a:path>
            </a:pathLst>
          </a:custGeom>
          <a:noFill/>
          <a:ln w="12700">
            <a:solidFill>
              <a:schemeClr val="bg1">
                <a:lumMod val="65000"/>
              </a:schemeClr>
            </a:solidFill>
            <a:prstDash val="sysDash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AB55F39B-942E-EB52-94E7-200CC074B0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9021" y="3733139"/>
            <a:ext cx="597460" cy="634039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23B4F3B1-5ED5-FDBE-70AD-F90DCA5B18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6553" y="2893834"/>
            <a:ext cx="597460" cy="627942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D8840894-487A-0A04-D261-628C1E0C38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06072" y="3009510"/>
            <a:ext cx="591363" cy="627942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50939B00-D55D-9374-CEE1-7165257CA70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51346" y="2666090"/>
            <a:ext cx="597460" cy="634039"/>
          </a:xfrm>
          <a:prstGeom prst="rect">
            <a:avLst/>
          </a:prstGeom>
        </p:spPr>
      </p:pic>
      <p:pic>
        <p:nvPicPr>
          <p:cNvPr id="34" name="图片 33">
            <a:extLst>
              <a:ext uri="{FF2B5EF4-FFF2-40B4-BE49-F238E27FC236}">
                <a16:creationId xmlns:a16="http://schemas.microsoft.com/office/drawing/2014/main" id="{BAC99A4A-20FC-1F29-478A-7AC9E184087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11643" y="4226812"/>
            <a:ext cx="597460" cy="627942"/>
          </a:xfrm>
          <a:prstGeom prst="rect">
            <a:avLst/>
          </a:prstGeom>
        </p:spPr>
      </p:pic>
      <p:pic>
        <p:nvPicPr>
          <p:cNvPr id="35" name="图片 34">
            <a:extLst>
              <a:ext uri="{FF2B5EF4-FFF2-40B4-BE49-F238E27FC236}">
                <a16:creationId xmlns:a16="http://schemas.microsoft.com/office/drawing/2014/main" id="{873BEEDA-38EA-D722-0D14-3FF8B18355D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22870" y="3959574"/>
            <a:ext cx="591363" cy="621846"/>
          </a:xfrm>
          <a:prstGeom prst="rect">
            <a:avLst/>
          </a:prstGeom>
        </p:spPr>
      </p:pic>
      <p:pic>
        <p:nvPicPr>
          <p:cNvPr id="36" name="图片 35">
            <a:extLst>
              <a:ext uri="{FF2B5EF4-FFF2-40B4-BE49-F238E27FC236}">
                <a16:creationId xmlns:a16="http://schemas.microsoft.com/office/drawing/2014/main" id="{F440F81D-7DE2-73F6-77FD-62E0A3A6CFE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45375" y="3717072"/>
            <a:ext cx="1444877" cy="499915"/>
          </a:xfrm>
          <a:prstGeom prst="rect">
            <a:avLst/>
          </a:prstGeom>
        </p:spPr>
      </p:pic>
      <p:pic>
        <p:nvPicPr>
          <p:cNvPr id="37" name="图片 36">
            <a:extLst>
              <a:ext uri="{FF2B5EF4-FFF2-40B4-BE49-F238E27FC236}">
                <a16:creationId xmlns:a16="http://schemas.microsoft.com/office/drawing/2014/main" id="{24D82408-789C-D6FC-75CA-2D4B24AAD36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79333" y="3096902"/>
            <a:ext cx="1444877" cy="493819"/>
          </a:xfrm>
          <a:prstGeom prst="rect">
            <a:avLst/>
          </a:prstGeom>
        </p:spPr>
      </p:pic>
      <p:pic>
        <p:nvPicPr>
          <p:cNvPr id="38" name="图片 37">
            <a:extLst>
              <a:ext uri="{FF2B5EF4-FFF2-40B4-BE49-F238E27FC236}">
                <a16:creationId xmlns:a16="http://schemas.microsoft.com/office/drawing/2014/main" id="{3F6EAD92-7A39-EA09-D254-66C0881B204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44886" y="3852965"/>
            <a:ext cx="1444877" cy="493819"/>
          </a:xfrm>
          <a:prstGeom prst="rect">
            <a:avLst/>
          </a:prstGeom>
        </p:spPr>
      </p:pic>
      <p:pic>
        <p:nvPicPr>
          <p:cNvPr id="39" name="图片 38">
            <a:extLst>
              <a:ext uri="{FF2B5EF4-FFF2-40B4-BE49-F238E27FC236}">
                <a16:creationId xmlns:a16="http://schemas.microsoft.com/office/drawing/2014/main" id="{0457CFF3-2129-4F08-3491-6553C69E18B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261462" y="3581926"/>
            <a:ext cx="1444877" cy="499915"/>
          </a:xfrm>
          <a:prstGeom prst="rect">
            <a:avLst/>
          </a:prstGeom>
        </p:spPr>
      </p:pic>
      <p:pic>
        <p:nvPicPr>
          <p:cNvPr id="40" name="图片 39">
            <a:extLst>
              <a:ext uri="{FF2B5EF4-FFF2-40B4-BE49-F238E27FC236}">
                <a16:creationId xmlns:a16="http://schemas.microsoft.com/office/drawing/2014/main" id="{01CAF3FA-FB07-B090-B4B0-0AA6529ECA3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278268" y="3912529"/>
            <a:ext cx="1444877" cy="499915"/>
          </a:xfrm>
          <a:prstGeom prst="rect">
            <a:avLst/>
          </a:prstGeom>
        </p:spPr>
      </p:pic>
      <p:pic>
        <p:nvPicPr>
          <p:cNvPr id="41" name="图片 40">
            <a:extLst>
              <a:ext uri="{FF2B5EF4-FFF2-40B4-BE49-F238E27FC236}">
                <a16:creationId xmlns:a16="http://schemas.microsoft.com/office/drawing/2014/main" id="{F28C32BB-80CA-5518-7963-11C690789A6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795901" y="3393902"/>
            <a:ext cx="1213209" cy="499915"/>
          </a:xfrm>
          <a:prstGeom prst="rect">
            <a:avLst/>
          </a:prstGeom>
        </p:spPr>
      </p:pic>
      <p:pic>
        <p:nvPicPr>
          <p:cNvPr id="42" name="图片 41">
            <a:extLst>
              <a:ext uri="{FF2B5EF4-FFF2-40B4-BE49-F238E27FC236}">
                <a16:creationId xmlns:a16="http://schemas.microsoft.com/office/drawing/2014/main" id="{25E28533-3433-9F81-9013-EB203C84DCF3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048761" y="699535"/>
            <a:ext cx="4602879" cy="1182727"/>
          </a:xfrm>
          <a:prstGeom prst="rect">
            <a:avLst/>
          </a:prstGeom>
        </p:spPr>
      </p:pic>
      <p:pic>
        <p:nvPicPr>
          <p:cNvPr id="43" name="图片 42">
            <a:extLst>
              <a:ext uri="{FF2B5EF4-FFF2-40B4-BE49-F238E27FC236}">
                <a16:creationId xmlns:a16="http://schemas.microsoft.com/office/drawing/2014/main" id="{05673A8F-0C45-E180-4792-3501C13A947D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5208588" y="1802727"/>
            <a:ext cx="1896020" cy="646232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advClick="0" advTm="5000" p14:dur="1250">
        <p15:prstTrans prst="peelOff"/>
      </p:transition>
    </mc:Choice>
    <mc:Fallback>
      <p:transition spd="slow" advClick="0" advTm="5000">
        <p:fade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2D3865FF-56FE-06F5-2E47-0E604A0AFFFA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工作中突然停电，</a:t>
            </a:r>
            <a:r>
              <a:rPr lang="en-US" altLang="zh-CN" sz="200"/>
              <a:t>2#</a:t>
            </a:r>
            <a:r>
              <a:rPr lang="zh-CN" altLang="en-US" sz="200"/>
              <a:t>塔吊吊钩未提升到位或吊钩上有吊物时，应使用备用电源进行回转制动。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DBD3E8D0-D9AD-385A-EBF5-662F05A44E2F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"/>
              <a:t>a</a:t>
            </a:r>
            <a:r>
              <a:rPr lang="zh-CN" altLang="en-US" sz="200"/>
              <a:t>、钢结构采用的钢材均为大型企业生产的优质碳素结构钢，并有材质证明书。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D4A1B93F-38C7-9851-9BAB-22D9FCB1D22E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0" name="组合 49"/>
          <p:cNvGrpSpPr/>
          <p:nvPr/>
        </p:nvGrpSpPr>
        <p:grpSpPr>
          <a:xfrm>
            <a:off x="815723" y="2809461"/>
            <a:ext cx="10560554" cy="0"/>
            <a:chOff x="805227" y="2809461"/>
            <a:chExt cx="10560554" cy="0"/>
          </a:xfrm>
        </p:grpSpPr>
        <p:cxnSp>
          <p:nvCxnSpPr>
            <p:cNvPr id="7" name="Straight Connector 4"/>
            <p:cNvCxnSpPr/>
            <p:nvPr/>
          </p:nvCxnSpPr>
          <p:spPr>
            <a:xfrm>
              <a:off x="805227" y="2809461"/>
              <a:ext cx="9684000" cy="0"/>
            </a:xfrm>
            <a:prstGeom prst="line">
              <a:avLst/>
            </a:prstGeom>
            <a:noFill/>
            <a:ln w="19050" cap="flat" cmpd="sng" algn="ctr">
              <a:solidFill>
                <a:schemeClr val="bg1">
                  <a:lumMod val="65000"/>
                </a:schemeClr>
              </a:solidFill>
              <a:prstDash val="solid"/>
              <a:miter lim="800000"/>
              <a:headEnd type="oval"/>
            </a:ln>
            <a:effectLst/>
          </p:spPr>
        </p:cxnSp>
        <p:cxnSp>
          <p:nvCxnSpPr>
            <p:cNvPr id="8" name="Straight Connector 5"/>
            <p:cNvCxnSpPr/>
            <p:nvPr/>
          </p:nvCxnSpPr>
          <p:spPr>
            <a:xfrm>
              <a:off x="10278786" y="2809461"/>
              <a:ext cx="1086995" cy="0"/>
            </a:xfrm>
            <a:prstGeom prst="line">
              <a:avLst/>
            </a:prstGeom>
            <a:noFill/>
            <a:ln w="19050" cap="flat" cmpd="sng" algn="ctr">
              <a:solidFill>
                <a:schemeClr val="bg1">
                  <a:lumMod val="65000"/>
                </a:schemeClr>
              </a:solidFill>
              <a:prstDash val="solid"/>
              <a:miter lim="800000"/>
              <a:tailEnd type="oval"/>
            </a:ln>
            <a:effectLst/>
          </p:spPr>
        </p:cxnSp>
      </p:grpSp>
      <p:sp>
        <p:nvSpPr>
          <p:cNvPr id="52" name="矩形 51"/>
          <p:cNvSpPr/>
          <p:nvPr/>
        </p:nvSpPr>
        <p:spPr>
          <a:xfrm>
            <a:off x="2153508" y="4426622"/>
            <a:ext cx="1080000" cy="6076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  <a:sym typeface="+mn-lt"/>
              </a:rPr>
              <a:t>民族区域自治</a:t>
            </a:r>
          </a:p>
        </p:txBody>
      </p:sp>
      <p:sp>
        <p:nvSpPr>
          <p:cNvPr id="53" name="矩形 52"/>
          <p:cNvSpPr/>
          <p:nvPr/>
        </p:nvSpPr>
        <p:spPr>
          <a:xfrm>
            <a:off x="3515773" y="4426622"/>
            <a:ext cx="1080000" cy="8661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  <a:sym typeface="+mn-lt"/>
              </a:rPr>
              <a:t>发展少数民族地区经济文化事业</a:t>
            </a:r>
          </a:p>
        </p:txBody>
      </p:sp>
      <p:sp>
        <p:nvSpPr>
          <p:cNvPr id="55" name="矩形 54"/>
          <p:cNvSpPr/>
          <p:nvPr/>
        </p:nvSpPr>
        <p:spPr>
          <a:xfrm>
            <a:off x="6240303" y="4426622"/>
            <a:ext cx="1080000" cy="8661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  <a:sym typeface="+mn-lt"/>
              </a:rPr>
              <a:t>发展少数民族科教文卫等事业</a:t>
            </a:r>
          </a:p>
        </p:txBody>
      </p:sp>
      <p:sp>
        <p:nvSpPr>
          <p:cNvPr id="56" name="矩形 55"/>
          <p:cNvSpPr/>
          <p:nvPr/>
        </p:nvSpPr>
        <p:spPr>
          <a:xfrm>
            <a:off x="7602568" y="4426622"/>
            <a:ext cx="1080000" cy="8661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B" panose="00020600040101010101" charset="-122"/>
                <a:ea typeface="阿里巴巴普惠体 B" panose="00020600040101010101" charset="-122"/>
                <a:sym typeface="+mn-lt"/>
              </a:rPr>
              <a:t>使用和发展少数民族语言文字</a:t>
            </a: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9D96741B-BCD7-C465-634B-5F758C60DE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7097" y="4426622"/>
            <a:ext cx="1103472" cy="908383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8AD10849-81BE-CD05-910E-8D758D702C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4833" y="4426622"/>
            <a:ext cx="1103472" cy="865707"/>
          </a:xfrm>
          <a:prstGeom prst="rect">
            <a:avLst/>
          </a:prstGeom>
        </p:spPr>
      </p:pic>
      <p:pic>
        <p:nvPicPr>
          <p:cNvPr id="59" name="图片 58">
            <a:extLst>
              <a:ext uri="{FF2B5EF4-FFF2-40B4-BE49-F238E27FC236}">
                <a16:creationId xmlns:a16="http://schemas.microsoft.com/office/drawing/2014/main" id="{D98E49E4-9F98-0328-5764-4F29E9D190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8038" y="4426622"/>
            <a:ext cx="1103472" cy="652329"/>
          </a:xfrm>
          <a:prstGeom prst="rect">
            <a:avLst/>
          </a:prstGeom>
        </p:spPr>
      </p:pic>
      <p:pic>
        <p:nvPicPr>
          <p:cNvPr id="60" name="图片 59">
            <a:extLst>
              <a:ext uri="{FF2B5EF4-FFF2-40B4-BE49-F238E27FC236}">
                <a16:creationId xmlns:a16="http://schemas.microsoft.com/office/drawing/2014/main" id="{F6BF6891-0C5B-AE1A-8117-F914BD8DB5B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243" y="4426622"/>
            <a:ext cx="1103472" cy="652329"/>
          </a:xfrm>
          <a:prstGeom prst="rect">
            <a:avLst/>
          </a:prstGeom>
        </p:spPr>
      </p:pic>
      <p:pic>
        <p:nvPicPr>
          <p:cNvPr id="61" name="图片 60">
            <a:extLst>
              <a:ext uri="{FF2B5EF4-FFF2-40B4-BE49-F238E27FC236}">
                <a16:creationId xmlns:a16="http://schemas.microsoft.com/office/drawing/2014/main" id="{7E96405E-BAF4-18BA-AF52-ED9596BBB1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3695" y="2718020"/>
            <a:ext cx="10303133" cy="1633870"/>
          </a:xfrm>
          <a:prstGeom prst="rect">
            <a:avLst/>
          </a:prstGeom>
        </p:spPr>
      </p:pic>
      <p:pic>
        <p:nvPicPr>
          <p:cNvPr id="62" name="图片 61">
            <a:extLst>
              <a:ext uri="{FF2B5EF4-FFF2-40B4-BE49-F238E27FC236}">
                <a16:creationId xmlns:a16="http://schemas.microsoft.com/office/drawing/2014/main" id="{396BC9C9-8B4F-06C3-4D2B-0E25F9AB4D3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48761" y="699535"/>
            <a:ext cx="4602879" cy="1182727"/>
          </a:xfrm>
          <a:prstGeom prst="rect">
            <a:avLst/>
          </a:prstGeom>
        </p:spPr>
      </p:pic>
      <p:pic>
        <p:nvPicPr>
          <p:cNvPr id="63" name="图片 62">
            <a:extLst>
              <a:ext uri="{FF2B5EF4-FFF2-40B4-BE49-F238E27FC236}">
                <a16:creationId xmlns:a16="http://schemas.microsoft.com/office/drawing/2014/main" id="{7C1C2366-F4D1-20EE-4976-AFDDD4A6213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94960" y="1802727"/>
            <a:ext cx="1585097" cy="646232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eelOff"/>
      </p:transition>
    </mc:Choice>
    <mc:Fallback>
      <p:transition spd="slow">
        <p:fade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313AC821-3474-CA4C-EA0E-446AE4F53CB1}"/>
              </a:ext>
            </a:extLst>
          </p:cNvPr>
          <p:cNvSpPr txBox="1"/>
          <p:nvPr/>
        </p:nvSpPr>
        <p:spPr>
          <a:xfrm>
            <a:off x="1270000" y="1270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，确保混凝土下部的密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D25327D5-3B6C-F410-D5F9-8ACC32C010FF}"/>
              </a:ext>
            </a:extLst>
          </p:cNvPr>
          <p:cNvSpPr txBox="1"/>
          <p:nvPr/>
        </p:nvSpPr>
        <p:spPr>
          <a:xfrm>
            <a:off x="1270000" y="63500"/>
            <a:ext cx="5080000" cy="123111"/>
          </a:xfrm>
          <a:prstGeom prst="rect">
            <a:avLst/>
          </a:prstGeom>
          <a:noFill/>
        </p:spPr>
        <p:txBody>
          <a:bodyPr vert="horz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"/>
              <a:t>包装完成后，如不能立即装车发送现场，要放在指定地点，摆放整齐。</a:t>
            </a: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DCFC11C6-2CBB-2C86-3B4F-44F757D7DF38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图片 1" descr="64420609693d97541801ca812055c75a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533477"/>
            <a:ext cx="12192000" cy="2330027"/>
          </a:xfrm>
          <a:prstGeom prst="rect">
            <a:avLst/>
          </a:prstGeom>
        </p:spPr>
      </p:pic>
      <p:sp>
        <p:nvSpPr>
          <p:cNvPr id="3" name="PA-10221"/>
          <p:cNvSpPr/>
          <p:nvPr>
            <p:custDataLst>
              <p:tags r:id="rId5"/>
            </p:custDataLst>
          </p:nvPr>
        </p:nvSpPr>
        <p:spPr>
          <a:xfrm>
            <a:off x="0" y="0"/>
            <a:ext cx="12192000" cy="16025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PA-10224" descr="山上有积雪&#10;&#10;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89185" y="5067570"/>
            <a:ext cx="1356718" cy="904478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6" name="PA-10225" descr="水中的建筑&#10;&#10;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43388" y="5067570"/>
            <a:ext cx="1356360" cy="904478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7" name="PA-10226" descr="C:\Users\娜娜\Desktop\QQ截图20220906093327.pngQQ截图2022090609332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97233" y="5067570"/>
            <a:ext cx="1384935" cy="904240"/>
          </a:xfrm>
          <a:prstGeom prst="rect">
            <a:avLst/>
          </a:prstGeom>
          <a:ln>
            <a:solidFill>
              <a:srgbClr val="FEFDF8"/>
            </a:solidFill>
          </a:ln>
        </p:spPr>
      </p:pic>
      <p:pic>
        <p:nvPicPr>
          <p:cNvPr id="18" name="PA-10227" descr="C:\Users\娜娜\Desktop\QQ截图20220825181504.pngQQ截图2022082518150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579653" y="5067570"/>
            <a:ext cx="1356995" cy="904240"/>
          </a:xfrm>
          <a:prstGeom prst="rect">
            <a:avLst/>
          </a:prstGeom>
          <a:ln>
            <a:solidFill>
              <a:srgbClr val="FEFDF8"/>
            </a:solidFill>
          </a:ln>
        </p:spPr>
      </p:pic>
      <p:sp>
        <p:nvSpPr>
          <p:cNvPr id="4" name="矩形 3"/>
          <p:cNvSpPr/>
          <p:nvPr/>
        </p:nvSpPr>
        <p:spPr>
          <a:xfrm>
            <a:off x="5888990" y="6074410"/>
            <a:ext cx="6081395" cy="1054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阿里巴巴普惠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3230880" y="2395220"/>
            <a:ext cx="572960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kumimoji="0" sz="6600" b="1" i="0" u="none" strike="noStrike" kern="1200" cap="none" spc="0" normalizeH="0" baseline="0">
                <a:ln>
                  <a:noFill/>
                </a:ln>
                <a:gradFill>
                  <a:gsLst>
                    <a:gs pos="65000">
                      <a:srgbClr val="EEC5A4"/>
                    </a:gs>
                    <a:gs pos="0">
                      <a:srgbClr val="FFF4E5"/>
                    </a:gs>
                    <a:gs pos="100000">
                      <a:srgbClr val="FFF4E5"/>
                    </a:gs>
                  </a:gsLst>
                  <a:lin ang="2700000" scaled="0"/>
                </a:gradFill>
                <a:effectLst>
                  <a:outerShdw blurRad="50800" dist="152400" dir="5400000" algn="t" rotWithShape="0">
                    <a:prstClr val="black">
                      <a:alpha val="33000"/>
                    </a:prstClr>
                  </a:outerShdw>
                </a:effectLst>
                <a:uLnTx/>
                <a:uFillTx/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>
                <a:solidFill>
                  <a:srgbClr val="C00000"/>
                </a:solidFill>
                <a:effectLst/>
                <a:latin typeface="思源黑体 CN Bold" panose="020b0800000000000000" charset="-122"/>
                <a:ea typeface="思源黑体 CN Bold" panose="020b0800000000000000" charset="-122"/>
              </a:rPr>
              <a:t>听故事学楷模</a:t>
            </a:r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016133FD-59D7-B42D-7F19-A978D33962DD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478635" y="3607753"/>
            <a:ext cx="7242676" cy="560881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0AB3F95B-6FA6-79F8-3A64-4B14B13369A4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435994" y="1142673"/>
            <a:ext cx="1316850" cy="1127858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72675CB4-A109-0895-E3C9-6C5F43965AA3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6099" y="1952219"/>
            <a:ext cx="4017612" cy="34140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Click="0" advTm="5000" p14:dur="1500">
        <p:random/>
      </p:transition>
    </mc:Choice>
    <mc:Fallback>
      <p:transition spd="slow" advClick="0" advTm="5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2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https://d.book118.com/775221143043011044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5.2.9"/>
</p:tagLst>
</file>

<file path=ppt/tags/tag2.xml><?xml version="1.0" encoding="utf-8"?>
<p:tagLst xmlns:p="http://schemas.openxmlformats.org/presentationml/2006/main">
  <p:tag name="PA" val="v5.2.9"/>
</p:tagLst>
</file>

<file path=ppt/tags/tag3.xml><?xml version="1.0" encoding="utf-8"?>
<p:tagLst xmlns:p="http://schemas.openxmlformats.org/presentationml/2006/main">
  <p:tag name="PA" val="v5.2.9"/>
</p:tagLst>
</file>

<file path=ppt/tags/tag4.xml><?xml version="1.0" encoding="utf-8"?>
<p:tagLst xmlns:p="http://schemas.openxmlformats.org/presentationml/2006/main">
  <p:tag name="PA" val="v5.2.9"/>
</p:tagLst>
</file>

<file path=ppt/tags/tag5.xml><?xml version="1.0" encoding="utf-8"?>
<p:tagLst xmlns:p="http://schemas.openxmlformats.org/presentationml/2006/main">
  <p:tag name="PA" val="v5.2.9"/>
</p:tagLst>
</file>

<file path=ppt/tags/tag6.xml><?xml version="1.0" encoding="utf-8"?>
<p:tagLst xmlns:p="http://schemas.openxmlformats.org/presentationml/2006/main">
  <p:tag name="PA" val="v5.2.9"/>
</p:tagLst>
</file>

<file path=ppt/tags/tag7.xml><?xml version="1.0" encoding="utf-8"?>
<p:tagLst xmlns:p="http://schemas.openxmlformats.org/presentationml/2006/main">
  <p:tag name="PA" val="v5.2.9"/>
</p:tagLst>
</file>

<file path=ppt/tags/tag8.xml><?xml version="1.0" encoding="utf-8"?>
<p:tagLst xmlns:p="http://schemas.openxmlformats.org/presentationml/2006/main">
  <p:tag name="PA" val="v5.2.9"/>
</p:tagLst>
</file>

<file path=ppt/tags/tag9.xml><?xml version="1.0" encoding="utf-8"?>
<p:tagLst xmlns:p="http://schemas.openxmlformats.org/presentationml/2006/main">
  <p:tag name="PA" val="v5.2.9"/>
</p:tagLst>
</file>

<file path=ppt/tags/tag10.xml><?xml version="1.0" encoding="utf-8"?>
<p:tagLst xmlns:p="http://schemas.openxmlformats.org/presentationml/2006/main">
  <p:tag name="PA" val="v5.2.9"/>
</p:tagLst>
</file>

<file path=ppt/tags/tag11.xml><?xml version="1.0" encoding="utf-8"?>
<p:tagLst xmlns:p="http://schemas.openxmlformats.org/presentationml/2006/main">
  <p:tag name="PA" val="v5.2.9"/>
</p:tagLst>
</file>

<file path=ppt/tags/tag12.xml><?xml version="1.0" encoding="utf-8"?>
<p:tagLst xmlns:p="http://schemas.openxmlformats.org/presentationml/2006/main">
  <p:tag name="PA" val="v5.2.9"/>
</p:tagLst>
</file>

<file path=ppt/tags/tag13.xml><?xml version="1.0" encoding="utf-8"?>
<p:tagLst xmlns:p="http://schemas.openxmlformats.org/presentationml/2006/main">
  <p:tag name="FONTSIZE" val="20"/>
  <p:tag name="HEIGHT" val="31.85228"/>
  <p:tag name="LEFT" val="262.1545"/>
  <p:tag name="LINERULEAFTER" val="0"/>
  <p:tag name="MARGINBOTTOM" val="3.772126"/>
  <p:tag name="MARGINLEFT" val="7.544252"/>
  <p:tag name="MARGINRIGHT" val="7.544252"/>
  <p:tag name="MARGINTOP" val="3.772126"/>
  <p:tag name="TOP" val="144.9635"/>
  <p:tag name="WIDTH" val="108.513"/>
</p:tagLst>
</file>

<file path=ppt/tags/tag14.xml><?xml version="1.0" encoding="utf-8"?>
<p:tagLst xmlns:p="http://schemas.openxmlformats.org/presentationml/2006/main">
  <p:tag name="FONTSIZE" val="20"/>
  <p:tag name="HEIGHT" val="31.85228"/>
  <p:tag name="LEFT" val="262.1545"/>
  <p:tag name="LINERULEAFTER" val="0"/>
  <p:tag name="MARGINBOTTOM" val="3.772126"/>
  <p:tag name="MARGINLEFT" val="7.544252"/>
  <p:tag name="MARGINRIGHT" val="7.544252"/>
  <p:tag name="MARGINTOP" val="3.772126"/>
  <p:tag name="TOP" val="144.9635"/>
  <p:tag name="WIDTH" val="108.513"/>
</p:tagLst>
</file>

<file path=ppt/tags/tag15.xml><?xml version="1.0" encoding="utf-8"?>
<p:tagLst xmlns:p="http://schemas.openxmlformats.org/presentationml/2006/main">
  <p:tag name="PA" val="v5.2.9"/>
</p:tagLst>
</file>

<file path=ppt/tags/tag16.xml><?xml version="1.0" encoding="utf-8"?>
<p:tagLst xmlns:p="http://schemas.openxmlformats.org/presentationml/2006/main">
  <p:tag name="PA" val="v5.2.9"/>
</p:tagLst>
</file>

<file path=ppt/tags/tag17.xml><?xml version="1.0" encoding="utf-8"?>
<p:tagLst xmlns:p="http://schemas.openxmlformats.org/presentationml/2006/main">
  <p:tag name="PA" val="v5.2.9"/>
</p:tagLst>
</file>

<file path=ppt/tags/tag18.xml><?xml version="1.0" encoding="utf-8"?>
<p:tagLst xmlns:p="http://schemas.openxmlformats.org/presentationml/2006/main">
  <p:tag name="PA" val="v5.2.9"/>
</p:tagLst>
</file>

<file path=ppt/tags/tag19.xml><?xml version="1.0" encoding="utf-8"?>
<p:tagLst xmlns:p="http://schemas.openxmlformats.org/presentationml/2006/main">
  <p:tag name="PA" val="v5.2.9"/>
</p:tagLst>
</file>

<file path=ppt/tags/tag20.xml><?xml version="1.0" encoding="utf-8"?>
<p:tagLst xmlns:p="http://schemas.openxmlformats.org/presentationml/2006/main">
  <p:tag name="PA" val="v5.2.9"/>
</p:tagLst>
</file>

<file path=ppt/tags/tag21.xml><?xml version="1.0" encoding="utf-8"?>
<p:tagLst xmlns:p="http://schemas.openxmlformats.org/presentationml/2006/main">
  <p:tag name="PA" val="v5.2.9"/>
</p:tagLst>
</file>

<file path=ppt/tags/tag22.xml><?xml version="1.0" encoding="utf-8"?>
<p:tagLst xmlns:p="http://schemas.openxmlformats.org/presentationml/2006/main">
  <p:tag name="PA" val="v5.2.9"/>
</p:tagLst>
</file>

<file path=ppt/tags/tag23.xml><?xml version="1.0" encoding="utf-8"?>
<p:tagLst xmlns:p="http://schemas.openxmlformats.org/presentationml/2006/main">
  <p:tag name="PA" val="v5.2.9"/>
</p:tagLst>
</file>

<file path=ppt/tags/tag24.xml><?xml version="1.0" encoding="utf-8"?>
<p:tagLst xmlns:p="http://schemas.openxmlformats.org/presentationml/2006/main">
  <p:tag name="PA" val="v5.2.9"/>
</p:tagLst>
</file>

<file path=ppt/tags/tag25.xml><?xml version="1.0" encoding="utf-8"?>
<p:tagLst xmlns:p="http://schemas.openxmlformats.org/presentationml/2006/main">
  <p:tag name="PA" val="v5.2.9"/>
</p:tagLst>
</file>

<file path=ppt/tags/tag26.xml><?xml version="1.0" encoding="utf-8"?>
<p:tagLst xmlns:p="http://schemas.openxmlformats.org/presentationml/2006/main">
  <p:tag name="PA" val="v5.2.9"/>
</p:tagLst>
</file>

<file path=ppt/tags/tag27.xml><?xml version="1.0" encoding="utf-8"?>
<p:tagLst xmlns:p="http://schemas.openxmlformats.org/presentationml/2006/main">
  <p:tag name="PA" val="v5.2.9"/>
</p:tagLst>
</file>

<file path=ppt/tags/tag28.xml><?xml version="1.0" encoding="utf-8"?>
<p:tagLst xmlns:p="http://schemas.openxmlformats.org/presentationml/2006/main">
  <p:tag name="PA" val="v5.2.9"/>
</p:tagLst>
</file>

<file path=ppt/tags/tag29.xml><?xml version="1.0" encoding="utf-8"?>
<p:tagLst xmlns:p="http://schemas.openxmlformats.org/presentationml/2006/main">
  <p:tag name="PA" val="v5.2.9"/>
</p:tagLst>
</file>

<file path=ppt/tags/tag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工图网www.900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阿里巴巴普惠">
      <a:majorFont>
        <a:latin typeface="阿里巴巴普惠体"/>
        <a:ea typeface="阿里巴巴普惠体"/>
        <a:cs typeface="Arial"/>
      </a:majorFont>
      <a:minorFont>
        <a:latin typeface="阿里巴巴普惠体"/>
        <a:ea typeface="阿里巴巴普惠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阿里巴巴普惠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阿里巴巴普惠体"/>
        <a:ea typeface="阿里巴巴普惠体"/>
        <a:cs typeface="Arial"/>
        <a:font script="Jpan" typeface="ＭＳ Ｐゴシック"/>
        <a:font script="Hang" typeface="맑은 고딕"/>
        <a:font script="Hans" typeface="阿里巴巴普惠体"/>
        <a:font script="Hant" typeface="新細明體"/>
        <a:font script="Arab" typeface="阿里巴巴普惠体"/>
        <a:font script="Hebr" typeface="阿里巴巴普惠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阿里巴巴普惠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阿里巴巴普惠体</vt:lpstr>
      <vt:lpstr>思源黑体 CN Heavy</vt:lpstr>
      <vt:lpstr>Calibri Light</vt:lpstr>
      <vt:lpstr>字魂35号-经典雅黑</vt:lpstr>
      <vt:lpstr>阿里巴巴普惠体 B</vt:lpstr>
      <vt:lpstr>思源宋体 CN Heavy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2024-09-06T11:02:32.315</cp:lastPrinted>
  <dcterms:created xsi:type="dcterms:W3CDTF">2024-09-06T03:02:32Z</dcterms:created>
  <dcterms:modified xsi:type="dcterms:W3CDTF">2024-09-06T03:02:34Z</dcterms:modified>
</cp:coreProperties>
</file>