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E2186-C0DD-40FD-9EB2-F368D9804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3F2D2-E127-4B06-BB16-722BBCA93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2BEDE-E101-4CBD-91D4-2F45171F6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952BC-3849-421A-AA7C-7B803188B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02EFAD-7EA3-4564-AF76-DCECF4A68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0B116D-99F9-4964-BA05-A9CB248CE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85336D-D772-46BB-A5A5-00F94A91C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E184CC-9ADD-4013-B7D3-8F96DE8E5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D83526-D515-4613-9F16-148FF3202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C6688-3D69-4660-9DD9-270D54797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28EC2-0DE6-4D52-98F4-9785AE7E3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22222222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石门揭煤防突措施图解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石门揭煤防突概述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石门揭煤防突的准备工作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石门揭煤防突的主要措施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石门揭煤防突的监测与预警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石门揭煤防突的应急处理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石门揭煤防突的案例分析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石门揭煤防突概述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786" r="327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3986" r="339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石门揭煤防突的定义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石门揭煤防突是矿井瓦斯管理的重要环节，对于保障矿工生命安全和矿井生产安全具有重要意义。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石门揭煤防突是指在石门掘进过程中，为防止煤与瓦斯突出事故的发生，采取的一系列安全措施。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石门揭煤防突的重要性</a:t>
              </a:r>
            </a:p>
          </p:txBody>
        </p:sp>
      </p:grpSp>
      <p:sp>
        <p:nvSpPr>
          <p:cNvPr id="27" name="AutoShape 27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石门揭煤过程中，由于地应力和瓦斯压力的存在，容易发生煤与瓦斯突出事故。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采取有效的防突措施，可以降低或避免煤与瓦斯突出事故的发生，保障矿工生命安全和矿井生产安全。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5" name="AutoShape 5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TextBox 6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采取“预测预报、有疑必探、先探后掘、先治后采”的十六字原则。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9" name="AutoShape 9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在揭煤前，应进行危险性评估，确定突出危险性，采取相应的防突措施。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3" name="AutoShape 13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在揭煤过程中，应加强瓦斯监测和通风管理，确保瓦斯浓度在安全范围内。</a:t>
              </a:r>
            </a:p>
          </p:txBody>
        </p:sp>
      </p:grpSp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石门揭煤防突的基本原则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石门揭煤防突的准备工作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根据地质资料和现场实际情况，确定石门揭煤的准确位置。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确定揭煤地点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500" r="13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测量煤层的厚度和倾角，了解煤层的物理性质和结构特征。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煤层厚度与倾角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测定瓦斯压力和瓦斯含量，评估瓦斯涌出和突出的风险。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瓦斯压力与含量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3038" r="1303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制定应对瓦斯突出等突发事件的应急预案，确保人员安全和及时处理。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确定防突措施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根据现场勘查结果，选择合适的防突措施，如排放瓦斯、注水、注浆等。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制定施工顺序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根据实际情况，制定合理的施工顺序，确保施工安全和效率。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制定防突方案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准备瓦斯检测设备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准备瓦斯检测仪、氧气检测仪等设备，实时监测瓦斯浓度和氧气含量。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准备防突工具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准备钻机、注浆机、注水泵等防突工具，确保施工顺利进行。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储备应急物资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储备必要的应急物资，如灭火器、急救包、防毒面具等，以应对突发事件。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准备防突设备和物资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石门揭煤防突的主要措施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预抽瓦斯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通过预先抽取煤层中的瓦斯，降低煤层中的瓦斯压力，从而降低突出风险。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在石门揭煤前，通过在煤层中布置瓦斯抽放钻孔，利用抽放泵将煤层中的瓦斯抽出，降低煤层中的瓦斯压力，使煤层失去突出的动力。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利用高压水射流在煤层中形成空洞，使煤层产生应力变化，从而释放突出潜能。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在石门揭煤前，通过向煤层中注入高压水，利用水力冲孔机在煤层中冲出一定深度的空洞，使煤层产生应力变化，从而释放煤层的突出潜能。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水力冲孔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通过钻孔将煤层中的瓦斯排出，降低瓦斯压力，同时观察煤层的突出迹象。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在石门揭煤前，在煤层中布置一定数量的排放钻孔，将煤层中的瓦斯排出，并利用瓦斯压力表等设备监测瓦斯压力的变化情况，同时观察排放钻孔周围是否有突出迹象。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排放钻孔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t="13708" b="13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通过向煤层中注入浆液，提高煤层的强度和稳定性，防止突出发生。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在石门揭煤前，通过向煤层中注入一定配比的浆液（如水泥、水玻璃等），使煤层得到加固，提高其强度和稳定性，从而降低突出风险。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注浆加固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https://d.book118.com/775222222221011114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2024-09-21T19:04:08.854</cp:lastPrinted>
  <dcterms:created xsi:type="dcterms:W3CDTF">2024-09-21T11:04:08Z</dcterms:created>
  <dcterms:modified xsi:type="dcterms:W3CDTF">2024-09-21T11:04:11Z</dcterms:modified>
</cp:coreProperties>
</file>