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9D0A2A-A3D4-4BA9-BF89-68A8019CE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4B5CC0-BDCB-41DB-BCCA-876713F22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9CFBB5-691B-4F34-95DD-63BC8479D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39E554-DCF7-43BF-86FA-05A8220DF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ECE9FF-A8BD-42A7-8EA5-2036603CF8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6F29FB-472E-4AD3-821D-85E733F03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D49FBC-2F31-4E15-BFA4-26DDD3A77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A06C74-7008-4E42-A132-D45C9E9D8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77E842-B076-4FFC-AD42-284D4F504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9A5861-C722-4CB6-9C5E-D5208DB78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C2B754-DEF2-465A-A85C-CD6123E63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223203014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护理服务项目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护理服务项目概述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护理服务项目需求分析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护理服务项目计划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护理服务项目实施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护理服务项目风险管理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护理服务项目总结与展望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护理服务项目概述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264" r="3426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012" r="280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随着社会老龄化加剧，老年人和病患对护理服务的需求日益增长，提供高质量的护理服务成为迫切需求。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本项目旨在提供专业、全面的护理服务，满足不同患者的需求，提高护理服务质量，降低医疗成本。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项目背景和目标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本项目涵盖了基础护理、康复护理、心理护理等方面的服务，旨在为患者提供全方位的护理服务。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由于资源有限，本项目主要服务于特定地区的患者，并优先满足老年人和病患的需求。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项目范围和限制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限制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经济可行性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随着社会老龄化加剧，护理服务市场潜力巨大，项目的经济效益可观。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时间可行性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项目计划合理，时间安排紧凑，能够按时完成各项任务。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社会可行性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本项目符合社会对护理服务的需求，能够提高患者的生活质量，得到社会的认可和支持。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技术可行性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当前护理技术的发展和普及为项目的实施提供了技术支持，使得专业、全面的护理服务得以实现。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项目可行性分析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护理服务项目需求分析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客户需求分类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将收集到的客户需求进行分类整理，如基础护理、康复护理、心理护理等，以便有针对性地提供服务。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客户需求优先级排序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根据客户需求的紧迫性和重要性，对需求进行优先级排序，优先满足重要且紧急的需求。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客户需求调研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通过问卷调查、访谈等方式了解客户对护理服务的需求和期望，为制定护理服务项目提供依据。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根据客户需求分析结果，确定具体的护理服务项目，如日常照护、疾病护理、康复训练等。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服务项目确定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375" r="12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服务流程设计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服务质量监控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为每个服务项目设计详细的操作流程，明确服务步骤、操作规范和服务标准。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建立服务质量监控体系，对护理服务过程进行实时监督和评价，确保服务质量和客户满意度。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根据服务内容和工作量，确定所需护理人员的数量，确保服务能够及时提供。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人员数量需求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明确护理人员的专业素质、工作经验、沟通能力等方面的要求，以确保服务团队的专业性和服务质量。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人员素质要求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针对护理人员的专业技能和服务意识，制定培训计划和培训内容，提升护理团队的整体素质和服务水平。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人员培训计划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人员需求分析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护理服务项目计划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了解客户的需求和期望，为流程设计提供依据。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客户需求调研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根据调研结果，规划服务流程，包括服务内容、服务方式、服务标准等。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服务流程规划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在服务过程中不断优化和完善流程，提高服务质量。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流程优化和完善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服务流程设计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制定时间表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根据服务流程和客户需求，制定详细的时间表，明确各项任务的时间节点。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进度跟踪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定期跟踪项目进度，确保按时完成各项任务。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设立里程碑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在时间表中设立里程碑，以便监控项目进度并及时调整。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时间表和里程碑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https://d.book118.com/775223203014011121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2024-09-23T21:22:58.869</cp:lastPrinted>
  <dcterms:created xsi:type="dcterms:W3CDTF">2024-09-23T13:22:58Z</dcterms:created>
  <dcterms:modified xsi:type="dcterms:W3CDTF">2024-09-23T13:23:00Z</dcterms:modified>
</cp:coreProperties>
</file>