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A77328-DD0F-4A06-A8A5-7DF3DE3F5F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0F14DE-9BFF-465E-89FA-3B175A7E4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AFB9BA-BB04-4BBD-8834-DC97DC0427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D28744-C2D2-47DA-AA71-EAA5394932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B3E5E0-C3FD-420A-84A0-5E05451672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AF1E8C-3466-4AF4-AB63-205B023983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A5B9AB-FAEB-4599-8140-09DE29F389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750FCC-319F-4695-898D-111E85190A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A7A239-748D-4B7A-886C-FA784712F6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674171-1D45-4654-9AA2-87561A847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CB5CA5-5F3A-4A4F-A7EB-01DEBF5118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22413002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人工智能在医疗保健中的未来发展</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人工智能增强医疗诊断精度
 机器学习辅助个性化治疗
 人工智能助力药物研发
 智能机器人提升手术水平
 医疗图像处理实现精准分析
 智慧养老保障老年人健康
 人工智能支持医疗大数据管理
 虚拟现实模拟培训医护人员</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人工智能增强医疗诊断精度</a:t>
            </a:r>
          </a:p>
        </p:txBody>
      </p:sp>
      <p:sp>
        <p:nvSpPr>
          <p:cNvPr id="3" name="Subtitle 2"/>
          <p:cNvSpPr>
            <a:spLocks noGrp="1"/>
          </p:cNvSpPr>
          <p:nvPr>
            <p:ph type="subTitle" idx="1"/>
          </p:nvPr>
        </p:nvSpPr>
        <p:spPr/>
        <p:txBody>
          <a:bodyPr/>
          <a:lstStyle/>
          <a:p>
            <a:r>
              <a:t>人工智能在医疗保健中的未来发展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人工智能增强医疗诊断精度</a:t>
            </a:r>
          </a:p>
        </p:txBody>
      </p:sp>
      <p:sp>
        <p:nvSpPr>
          <p:cNvPr id="3" name="Text Placeholder 2"/>
          <p:cNvSpPr>
            <a:spLocks noGrp="1"/>
          </p:cNvSpPr>
          <p:nvPr>
            <p:ph type="body" idx="1"/>
          </p:nvPr>
        </p:nvSpPr>
        <p:spPr/>
        <p:txBody>
          <a:bodyPr/>
          <a:lstStyle/>
          <a:p>
            <a:r>
              <a:t>自然语言处理在医疗诊断中的应用</a:t>
            </a:r>
          </a:p>
        </p:txBody>
      </p:sp>
      <p:sp>
        <p:nvSpPr>
          <p:cNvPr id="4" name="Content Placeholder 3"/>
          <p:cNvSpPr>
            <a:spLocks noGrp="1"/>
          </p:cNvSpPr>
          <p:nvPr>
            <p:ph sz="half" idx="2"/>
          </p:nvPr>
        </p:nvSpPr>
        <p:spPr/>
        <p:txBody>
          <a:bodyPr/>
          <a:lstStyle/>
          <a:p>
            <a:r>
              <a:t>1. 利用自然语言处理技术，人工智能系统能够理解和分析医学文本，如患者病历、检查报告和临床指南等，从中提取关键信息，辅助医生进行诊断。</a:t>
            </a:r>
          </a:p>
          <a:p>
            <a:r>
              <a:t>2. 人工智能系统可以识别和理解患者的自然语言描述，并将其转换为结构化的数据，便于医生分析和诊断。</a:t>
            </a:r>
          </a:p>
          <a:p>
            <a:r>
              <a:t>3. 人工智能系统可以生成清晰易懂的诊断报告，帮助医生快速准确地做出诊断结论，提高诊断效率和准确性。</a:t>
            </a:r>
          </a:p>
        </p:txBody>
      </p:sp>
      <p:sp>
        <p:nvSpPr>
          <p:cNvPr id="5" name="Text Placeholder 4"/>
          <p:cNvSpPr>
            <a:spLocks noGrp="1"/>
          </p:cNvSpPr>
          <p:nvPr>
            <p:ph type="body" idx="3"/>
          </p:nvPr>
        </p:nvSpPr>
        <p:spPr/>
        <p:txBody>
          <a:bodyPr/>
          <a:lstStyle/>
          <a:p>
            <a:r>
              <a:t>医疗图像分析技术在医疗诊断中的应用</a:t>
            </a:r>
          </a:p>
        </p:txBody>
      </p:sp>
      <p:sp>
        <p:nvSpPr>
          <p:cNvPr id="6" name="Content Placeholder 5"/>
          <p:cNvSpPr>
            <a:spLocks noGrp="1"/>
          </p:cNvSpPr>
          <p:nvPr>
            <p:ph sz="half" idx="4"/>
          </p:nvPr>
        </p:nvSpPr>
        <p:spPr/>
        <p:txBody>
          <a:bodyPr/>
          <a:lstStyle/>
          <a:p>
            <a:r>
              <a:t>1. 人工智能系统能够通过分析医学图像，如X光、CT和MRI等，识别和检测疾病，辅助医生进行诊断。</a:t>
            </a:r>
          </a:p>
          <a:p>
            <a:r>
              <a:t>2. 人工智能系统可以识别医学图像中的异常区域，并将其标注出来，帮助医生快速准确地诊断疾病，提高诊断效率和准确性。</a:t>
            </a:r>
          </a:p>
          <a:p>
            <a:r>
              <a:t>3. 人工智能系统可以帮助医生进行图像引导的治疗，如手术和放射治疗，提高治疗的准确性和安全性。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人工智能增强医疗诊断精度</a:t>
            </a:r>
          </a:p>
        </p:txBody>
      </p:sp>
      <p:sp>
        <p:nvSpPr>
          <p:cNvPr id="3" name="Text Placeholder 2"/>
          <p:cNvSpPr>
            <a:spLocks noGrp="1"/>
          </p:cNvSpPr>
          <p:nvPr>
            <p:ph type="body" idx="1"/>
          </p:nvPr>
        </p:nvSpPr>
        <p:spPr/>
        <p:txBody>
          <a:bodyPr/>
          <a:lstStyle/>
          <a:p>
            <a:r>
              <a:t>人工智能在基因组学中的应用</a:t>
            </a:r>
          </a:p>
        </p:txBody>
      </p:sp>
      <p:sp>
        <p:nvSpPr>
          <p:cNvPr id="4" name="Content Placeholder 3"/>
          <p:cNvSpPr>
            <a:spLocks noGrp="1"/>
          </p:cNvSpPr>
          <p:nvPr>
            <p:ph sz="half" idx="2"/>
          </p:nvPr>
        </p:nvSpPr>
        <p:spPr/>
        <p:txBody>
          <a:bodyPr/>
          <a:lstStyle/>
          <a:p>
            <a:r>
              <a:t>1. 人工智能系统可以分析基因组数据，识别与疾病相关的基因变异，辅助医生进行诊断和治疗。</a:t>
            </a:r>
          </a:p>
          <a:p>
            <a:r>
              <a:t>2. 人工智能系统可以预测患者对药物的反应，帮助医生选择最合适的治疗方案，提高治疗效果。</a:t>
            </a:r>
          </a:p>
          <a:p>
            <a:r>
              <a:t>3. 人工智能系统可以设计新的药物和治疗方法，为患者提供更有效的治疗方案。</a:t>
            </a:r>
          </a:p>
        </p:txBody>
      </p:sp>
      <p:sp>
        <p:nvSpPr>
          <p:cNvPr id="5" name="Text Placeholder 4"/>
          <p:cNvSpPr>
            <a:spLocks noGrp="1"/>
          </p:cNvSpPr>
          <p:nvPr>
            <p:ph type="body" idx="3"/>
          </p:nvPr>
        </p:nvSpPr>
        <p:spPr/>
        <p:txBody>
          <a:bodyPr/>
          <a:lstStyle/>
          <a:p>
            <a:r>
              <a:t>人工智能在医疗器械中的应用</a:t>
            </a:r>
          </a:p>
        </p:txBody>
      </p:sp>
      <p:sp>
        <p:nvSpPr>
          <p:cNvPr id="6" name="Content Placeholder 5"/>
          <p:cNvSpPr>
            <a:spLocks noGrp="1"/>
          </p:cNvSpPr>
          <p:nvPr>
            <p:ph sz="half" idx="4"/>
          </p:nvPr>
        </p:nvSpPr>
        <p:spPr/>
        <p:txBody>
          <a:bodyPr/>
          <a:lstStyle/>
          <a:p>
            <a:r>
              <a:t>1. 人工智能系统可以控制医疗器械，如手术机器人和自动药物输送系统，提高手术和治疗的准确性和安全性。</a:t>
            </a:r>
          </a:p>
          <a:p>
            <a:r>
              <a:t>2. 人工智能系统可以分析医疗器械产生的数据，帮助医生监测患者的健康状况，及时发现异常情况，防止并发症的发生。</a:t>
            </a:r>
          </a:p>
          <a:p>
            <a:r>
              <a:t>3. 人工智能系统可以设计和开发新的医疗器械，为患者提供更先进和有效的治疗方法。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人工智能增强医疗诊断精度</a:t>
            </a:r>
          </a:p>
        </p:txBody>
      </p:sp>
      <p:sp>
        <p:nvSpPr>
          <p:cNvPr id="3" name="Text Placeholder 2"/>
          <p:cNvSpPr>
            <a:spLocks noGrp="1"/>
          </p:cNvSpPr>
          <p:nvPr>
            <p:ph type="body" idx="1"/>
          </p:nvPr>
        </p:nvSpPr>
        <p:spPr/>
        <p:txBody>
          <a:bodyPr/>
          <a:lstStyle/>
          <a:p>
            <a:r>
              <a:t>人工智能在大数据分析中的应用</a:t>
            </a:r>
          </a:p>
        </p:txBody>
      </p:sp>
      <p:sp>
        <p:nvSpPr>
          <p:cNvPr id="4" name="Content Placeholder 3"/>
          <p:cNvSpPr>
            <a:spLocks noGrp="1"/>
          </p:cNvSpPr>
          <p:nvPr>
            <p:ph sz="half" idx="2"/>
          </p:nvPr>
        </p:nvSpPr>
        <p:spPr/>
        <p:txBody>
          <a:bodyPr/>
          <a:lstStyle/>
          <a:p>
            <a:r>
              <a:t>1. 人工智能系统可以分析医疗大数据，如电子病历、基因组数据和临床试验数据等，发现疾病的规律和趋势，辅助医生进行诊断和治疗。</a:t>
            </a:r>
          </a:p>
          <a:p>
            <a:r>
              <a:t>2. 人工智能系统可以预测疾病的流行趋势，帮助公共卫生部门采取有效的预防措施，防止疾病的传播。</a:t>
            </a:r>
          </a:p>
          <a:p>
            <a:r>
              <a:t>3. 人工智能系统可以分析患者的健康数据，识别高危人群，并提供个性化的健康管理方案，预防疾病的发生。</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机器学习辅助个性化治疗</a:t>
            </a:r>
          </a:p>
        </p:txBody>
      </p:sp>
      <p:sp>
        <p:nvSpPr>
          <p:cNvPr id="3" name="Subtitle 2"/>
          <p:cNvSpPr>
            <a:spLocks noGrp="1"/>
          </p:cNvSpPr>
          <p:nvPr>
            <p:ph type="subTitle" idx="1"/>
          </p:nvPr>
        </p:nvSpPr>
        <p:spPr/>
        <p:txBody>
          <a:bodyPr/>
          <a:lstStyle/>
          <a:p>
            <a:r>
              <a:t>人工智能在医疗保健中的未来发展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机器学习辅助个性化治疗</a:t>
            </a:r>
          </a:p>
        </p:txBody>
      </p:sp>
      <p:sp>
        <p:nvSpPr>
          <p:cNvPr id="3" name="Text Placeholder 2"/>
          <p:cNvSpPr>
            <a:spLocks noGrp="1"/>
          </p:cNvSpPr>
          <p:nvPr>
            <p:ph type="body" idx="1"/>
          </p:nvPr>
        </p:nvSpPr>
        <p:spPr/>
        <p:txBody>
          <a:bodyPr/>
          <a:lstStyle/>
          <a:p>
            <a:r>
              <a:t>机器学习个性化化医疗方案</a:t>
            </a:r>
          </a:p>
        </p:txBody>
      </p:sp>
      <p:sp>
        <p:nvSpPr>
          <p:cNvPr id="4" name="Content Placeholder 3"/>
          <p:cNvSpPr>
            <a:spLocks noGrp="1"/>
          </p:cNvSpPr>
          <p:nvPr>
            <p:ph sz="half" idx="2"/>
          </p:nvPr>
        </p:nvSpPr>
        <p:spPr/>
        <p:txBody>
          <a:bodyPr/>
          <a:lstStyle/>
          <a:p>
            <a:r>
              <a:t>1. 机器学习算法可以分析大量患者数据，包括电子健康记录、基因组数据和影像数据，以识别疾病的模式和趋势。这可以帮助医生更好地了解疾病的病因，并为患者量身定制个性化的治疗方案。</a:t>
            </a:r>
          </a:p>
          <a:p>
            <a:r>
              <a:t>2. 机器学习算法还可以用来预测患者对不同治疗方案的反应。这可以帮助医生在开始治疗之前确定最有可能对患者有效的治疗方案，从而避免不必要的副作用和治疗失败。</a:t>
            </a:r>
          </a:p>
          <a:p>
            <a:r>
              <a:t>3. 机器学习算法还可以用来开发新的治疗方法。例如，机器学习算法可以被用来设计新的药物，或开发新的治疗方法，以提高患者的治疗效果。</a:t>
            </a:r>
          </a:p>
        </p:txBody>
      </p:sp>
      <p:sp>
        <p:nvSpPr>
          <p:cNvPr id="5" name="Text Placeholder 4"/>
          <p:cNvSpPr>
            <a:spLocks noGrp="1"/>
          </p:cNvSpPr>
          <p:nvPr>
            <p:ph type="body" idx="3"/>
          </p:nvPr>
        </p:nvSpPr>
        <p:spPr/>
        <p:txBody>
          <a:bodyPr/>
          <a:lstStyle/>
          <a:p>
            <a:r>
              <a:t>机器学习优化药物剂量</a:t>
            </a:r>
          </a:p>
        </p:txBody>
      </p:sp>
      <p:sp>
        <p:nvSpPr>
          <p:cNvPr id="6" name="Content Placeholder 5"/>
          <p:cNvSpPr>
            <a:spLocks noGrp="1"/>
          </p:cNvSpPr>
          <p:nvPr>
            <p:ph sz="half" idx="4"/>
          </p:nvPr>
        </p:nvSpPr>
        <p:spPr/>
        <p:txBody>
          <a:bodyPr/>
          <a:lstStyle/>
          <a:p>
            <a:r>
              <a:t>1. 机器学习算法可以根据患者的个体情况优化药物剂量。这可以帮助医生找到最有可能对患者有效的药物剂量，从而避免药物过量或药物不足的情况发生。</a:t>
            </a:r>
          </a:p>
          <a:p>
            <a:r>
              <a:t>2. 机器学习算法还可以用来预测患者对不同药物剂量的反应。这可以帮助医生在开始治疗之前确定最有可能对患者有效的药物剂量，从而避免不必要的副作用和治疗失败。</a:t>
            </a:r>
          </a:p>
          <a:p>
            <a:r>
              <a:t>3. 机器学习算法还可以用来开发新的给药方法。例如，机器学习算法可以被用来设计新的药物输送系统，以提高药物的吸收率和利用率。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人工智能助力药物研发</a:t>
            </a:r>
          </a:p>
        </p:txBody>
      </p:sp>
      <p:sp>
        <p:nvSpPr>
          <p:cNvPr id="3" name="Subtitle 2"/>
          <p:cNvSpPr>
            <a:spLocks noGrp="1"/>
          </p:cNvSpPr>
          <p:nvPr>
            <p:ph type="subTitle" idx="1"/>
          </p:nvPr>
        </p:nvSpPr>
        <p:spPr/>
        <p:txBody>
          <a:bodyPr/>
          <a:lstStyle/>
          <a:p>
            <a:r>
              <a:t>人工智能在医疗保健中的未来发展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人工智能助力药物研发</a:t>
            </a:r>
          </a:p>
        </p:txBody>
      </p:sp>
      <p:sp>
        <p:nvSpPr>
          <p:cNvPr id="3" name="Text Placeholder 2"/>
          <p:cNvSpPr>
            <a:spLocks noGrp="1"/>
          </p:cNvSpPr>
          <p:nvPr>
            <p:ph type="body" idx="1"/>
          </p:nvPr>
        </p:nvSpPr>
        <p:spPr/>
        <p:txBody>
          <a:bodyPr/>
          <a:lstStyle/>
          <a:p>
            <a:r>
              <a:t>人工智能预测药物靶点</a:t>
            </a:r>
          </a:p>
        </p:txBody>
      </p:sp>
      <p:sp>
        <p:nvSpPr>
          <p:cNvPr id="4" name="Content Placeholder 3"/>
          <p:cNvSpPr>
            <a:spLocks noGrp="1"/>
          </p:cNvSpPr>
          <p:nvPr>
            <p:ph sz="half" idx="2"/>
          </p:nvPr>
        </p:nvSpPr>
        <p:spPr/>
        <p:txBody>
          <a:bodyPr/>
          <a:lstStyle/>
          <a:p>
            <a:r>
              <a:t>1. 利用人工智能技术通过高通量实验筛选和化合物分析来进行药物靶点预测，提高药物开发的效率和精准度。</a:t>
            </a:r>
          </a:p>
          <a:p>
            <a:r>
              <a:t>2. 人工智能技术可以分析大量分子和通路数据，从而识别和预测新的药物靶点，从而为新药的研发提供基础。</a:t>
            </a:r>
          </a:p>
          <a:p>
            <a:r>
              <a:t>3. 人工智能技术可以开发出计算机模型，模拟药物与靶点的相互作用，从而帮助筛选出具有潜在 therapeutic activity 的分子。</a:t>
            </a:r>
          </a:p>
        </p:txBody>
      </p:sp>
      <p:sp>
        <p:nvSpPr>
          <p:cNvPr id="5" name="Text Placeholder 4"/>
          <p:cNvSpPr>
            <a:spLocks noGrp="1"/>
          </p:cNvSpPr>
          <p:nvPr>
            <p:ph type="body" idx="3"/>
          </p:nvPr>
        </p:nvSpPr>
        <p:spPr/>
        <p:txBody>
          <a:bodyPr/>
          <a:lstStyle/>
          <a:p>
            <a:r>
              <a:t>人工智能设计药物分子</a:t>
            </a:r>
          </a:p>
        </p:txBody>
      </p:sp>
      <p:sp>
        <p:nvSpPr>
          <p:cNvPr id="6" name="Content Placeholder 5"/>
          <p:cNvSpPr>
            <a:spLocks noGrp="1"/>
          </p:cNvSpPr>
          <p:nvPr>
            <p:ph sz="half" idx="4"/>
          </p:nvPr>
        </p:nvSpPr>
        <p:spPr/>
        <p:txBody>
          <a:bodyPr/>
          <a:lstStyle/>
          <a:p>
            <a:r>
              <a:t>1. 利用人工智能技术设计药物分子，通过优化分子结构和构象来提高药物的活性、选择性和稳定性。</a:t>
            </a:r>
          </a:p>
          <a:p>
            <a:r>
              <a:t>2. 人工智能技术可以根据靶标的结构和性质，设计出具有特定作用机制和 pharmacodynamic properties 的药物分子。</a:t>
            </a:r>
          </a:p>
          <a:p>
            <a:r>
              <a:t>3. 人工智能技术可以帮助药物研发人员快速生成和筛选大量潜在药物分子，从而降低药物开发的成本和时间。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人工智能助力药物研发</a:t>
            </a:r>
          </a:p>
        </p:txBody>
      </p:sp>
      <p:sp>
        <p:nvSpPr>
          <p:cNvPr id="3" name="Text Placeholder 2"/>
          <p:cNvSpPr>
            <a:spLocks noGrp="1"/>
          </p:cNvSpPr>
          <p:nvPr>
            <p:ph type="body" idx="1"/>
          </p:nvPr>
        </p:nvSpPr>
        <p:spPr/>
        <p:txBody>
          <a:bodyPr/>
          <a:lstStyle/>
          <a:p>
            <a:r>
              <a:t>人工智能优化药物合成路线</a:t>
            </a:r>
          </a:p>
        </p:txBody>
      </p:sp>
      <p:sp>
        <p:nvSpPr>
          <p:cNvPr id="4" name="Content Placeholder 3"/>
          <p:cNvSpPr>
            <a:spLocks noGrp="1"/>
          </p:cNvSpPr>
          <p:nvPr>
            <p:ph sz="half" idx="2"/>
          </p:nvPr>
        </p:nvSpPr>
        <p:spPr/>
        <p:txBody>
          <a:bodyPr/>
          <a:lstStyle/>
          <a:p>
            <a:r>
              <a:t>1. 利用人工智能技术优化药物合成路线，可以提高药物的产率、降低生产成本并减少环境污染。</a:t>
            </a:r>
          </a:p>
          <a:p>
            <a:r>
              <a:t>2. 人工智能技术可以分析大量化合物的反应性和选择性，从而设计出最优的合成路线。</a:t>
            </a:r>
          </a:p>
          <a:p>
            <a:r>
              <a:t>3. 人工智能技术可以控制反应条件，监测反应过程，从而确保药物的质量和纯度。</a:t>
            </a:r>
          </a:p>
        </p:txBody>
      </p:sp>
      <p:sp>
        <p:nvSpPr>
          <p:cNvPr id="5" name="Text Placeholder 4"/>
          <p:cNvSpPr>
            <a:spLocks noGrp="1"/>
          </p:cNvSpPr>
          <p:nvPr>
            <p:ph type="body" idx="3"/>
          </p:nvPr>
        </p:nvSpPr>
        <p:spPr/>
        <p:txBody>
          <a:bodyPr/>
          <a:lstStyle/>
          <a:p>
            <a:r>
              <a:t>人工智能模拟药物代谢和分布</a:t>
            </a:r>
          </a:p>
        </p:txBody>
      </p:sp>
      <p:sp>
        <p:nvSpPr>
          <p:cNvPr id="6" name="Content Placeholder 5"/>
          <p:cNvSpPr>
            <a:spLocks noGrp="1"/>
          </p:cNvSpPr>
          <p:nvPr>
            <p:ph sz="half" idx="4"/>
          </p:nvPr>
        </p:nvSpPr>
        <p:spPr/>
        <p:txBody>
          <a:bodyPr/>
          <a:lstStyle/>
          <a:p>
            <a:r>
              <a:t>1. 利用人工智能技术模拟药物的代谢和分布，可以预测药物在体内行为，优化药物的剂量和给药方案。</a:t>
            </a:r>
          </a:p>
          <a:p>
            <a:r>
              <a:t>2. 人工智能技术可以构建药物的药代动力学模型，模拟药物在体内的吸收、分布、代谢和排泄过程。</a:t>
            </a:r>
          </a:p>
          <a:p>
            <a:r>
              <a:t>3. 人工智能技术可以帮助药物研发人员设计出具有最优 pharmacokinetic profile，从而提高药物的疗效和安全性。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人工智能助力药物研发</a:t>
            </a:r>
          </a:p>
        </p:txBody>
      </p:sp>
      <p:sp>
        <p:nvSpPr>
          <p:cNvPr id="3" name="Text Placeholder 2"/>
          <p:cNvSpPr>
            <a:spLocks noGrp="1"/>
          </p:cNvSpPr>
          <p:nvPr>
            <p:ph type="body" idx="1"/>
          </p:nvPr>
        </p:nvSpPr>
        <p:spPr/>
        <p:txBody>
          <a:bodyPr/>
          <a:lstStyle/>
          <a:p>
            <a:r>
              <a:t>人工智能评估药物安全性</a:t>
            </a:r>
          </a:p>
        </p:txBody>
      </p:sp>
      <p:sp>
        <p:nvSpPr>
          <p:cNvPr id="4" name="Content Placeholder 3"/>
          <p:cNvSpPr>
            <a:spLocks noGrp="1"/>
          </p:cNvSpPr>
          <p:nvPr>
            <p:ph sz="half" idx="2"/>
          </p:nvPr>
        </p:nvSpPr>
        <p:spPr/>
        <p:txBody>
          <a:bodyPr/>
          <a:lstStyle/>
          <a:p>
            <a:r>
              <a:t>1. 利用人工智能技术评估药物的安全性，可以帮助药物研发人员识别和降低药物的副作用和毒性。</a:t>
            </a:r>
          </a:p>
          <a:p>
            <a:r>
              <a:t>2. 人工智能技术可以分析大量临床试验和药理学数据，从而识别药物的潜在副作用和毒性機制。</a:t>
            </a:r>
          </a:p>
          <a:p>
            <a:r>
              <a:t>3. 人工智能技术可以开发出计算机模型，模拟药物与人体的相互作用，从而预测药物的安全性。</a:t>
            </a:r>
          </a:p>
        </p:txBody>
      </p:sp>
      <p:sp>
        <p:nvSpPr>
          <p:cNvPr id="5" name="Text Placeholder 4"/>
          <p:cNvSpPr>
            <a:spLocks noGrp="1"/>
          </p:cNvSpPr>
          <p:nvPr>
            <p:ph type="body" idx="3"/>
          </p:nvPr>
        </p:nvSpPr>
        <p:spPr/>
        <p:txBody>
          <a:bodyPr/>
          <a:lstStyle/>
          <a:p>
            <a:r>
              <a:t>人工智能监测药物不良反应</a:t>
            </a:r>
          </a:p>
        </p:txBody>
      </p:sp>
      <p:sp>
        <p:nvSpPr>
          <p:cNvPr id="6" name="Content Placeholder 5"/>
          <p:cNvSpPr>
            <a:spLocks noGrp="1"/>
          </p:cNvSpPr>
          <p:nvPr>
            <p:ph sz="half" idx="4"/>
          </p:nvPr>
        </p:nvSpPr>
        <p:spPr/>
        <p:txBody>
          <a:bodyPr/>
          <a:lstStyle/>
          <a:p>
            <a:r>
              <a:t>1. 利用人工智能技术监测药物的不良反应，可以帮助医疗保健专业人员迅速识别和应对药物的安全问题。</a:t>
            </a:r>
          </a:p>
          <a:p>
            <a:r>
              <a:t>2. 人工智能技术可以分析大量医疗记录和不良反应报告，从而识别药物的不良反应信号。</a:t>
            </a:r>
          </a:p>
          <a:p>
            <a:r>
              <a:t>3. 人工智能技术可以开发出预警系统，实时监测药物的不良反应，从而保护患者的安全。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智能机器人提升手术水平</a:t>
            </a:r>
          </a:p>
        </p:txBody>
      </p:sp>
      <p:sp>
        <p:nvSpPr>
          <p:cNvPr id="3" name="Subtitle 2"/>
          <p:cNvSpPr>
            <a:spLocks noGrp="1"/>
          </p:cNvSpPr>
          <p:nvPr>
            <p:ph type="subTitle" idx="1"/>
          </p:nvPr>
        </p:nvSpPr>
        <p:spPr/>
        <p:txBody>
          <a:bodyPr/>
          <a:lstStyle/>
          <a:p>
            <a:r>
              <a:t>人工智能在医疗保健中的未来发展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智能机器人提升手术水平</a:t>
            </a:r>
          </a:p>
        </p:txBody>
      </p:sp>
      <p:sp>
        <p:nvSpPr>
          <p:cNvPr id="3" name="Text Placeholder 2"/>
          <p:cNvSpPr>
            <a:spLocks noGrp="1"/>
          </p:cNvSpPr>
          <p:nvPr>
            <p:ph type="body" idx="1"/>
          </p:nvPr>
        </p:nvSpPr>
        <p:spPr/>
        <p:txBody>
          <a:bodyPr/>
          <a:lstStyle/>
          <a:p>
            <a:r>
              <a:t>智能手术机器人技术概述,</a:t>
            </a:r>
          </a:p>
        </p:txBody>
      </p:sp>
      <p:sp>
        <p:nvSpPr>
          <p:cNvPr id="4" name="Content Placeholder 3"/>
          <p:cNvSpPr>
            <a:spLocks noGrp="1"/>
          </p:cNvSpPr>
          <p:nvPr>
            <p:ph sz="half" idx="2"/>
          </p:nvPr>
        </p:nvSpPr>
        <p:spPr/>
        <p:txBody>
          <a:bodyPr/>
          <a:lstStyle/>
          <a:p>
            <a:r>
              <a:t>1. 智能手术机器人技术发展简史：介绍从第一代到最新一代智能手术机器人技术的演进过程，阐述了智能手术机器人技术的主要特点及其发展趋势。</a:t>
            </a:r>
          </a:p>
          <a:p>
            <a:r>
              <a:t>2. 智能手术机器人技术的优势：列举智能手术机器人技术的优点，如更高的精度、灵活性、稳定性和安全性，以及减少患者的痛苦和康复时间。</a:t>
            </a:r>
          </a:p>
          <a:p>
            <a:r>
              <a:t>3. 智能手术机器人技术的发展现状：分析全球智能手术机器人市场的发展情况，讨论中国智能手术机器人产业的现状和发展潜力。</a:t>
            </a:r>
          </a:p>
        </p:txBody>
      </p:sp>
      <p:sp>
        <p:nvSpPr>
          <p:cNvPr id="5" name="Text Placeholder 4"/>
          <p:cNvSpPr>
            <a:spLocks noGrp="1"/>
          </p:cNvSpPr>
          <p:nvPr>
            <p:ph type="body" idx="3"/>
          </p:nvPr>
        </p:nvSpPr>
        <p:spPr/>
        <p:txBody>
          <a:bodyPr/>
          <a:lstStyle/>
          <a:p>
            <a:r>
              <a:t>智能手术机器人在外科手术中的应用,</a:t>
            </a:r>
          </a:p>
        </p:txBody>
      </p:sp>
      <p:sp>
        <p:nvSpPr>
          <p:cNvPr id="6" name="Content Placeholder 5"/>
          <p:cNvSpPr>
            <a:spLocks noGrp="1"/>
          </p:cNvSpPr>
          <p:nvPr>
            <p:ph sz="half" idx="4"/>
          </p:nvPr>
        </p:nvSpPr>
        <p:spPr/>
        <p:txBody>
          <a:bodyPr/>
          <a:lstStyle/>
          <a:p>
            <a:r>
              <a:t>1. 智能手术机器人在微创手术中的应用：介绍智能手术机器人系统在微创手术中的应用原理和优势，并举例说明智能手术机器人系统在微创手术中的具体应用案例。</a:t>
            </a:r>
          </a:p>
          <a:p>
            <a:r>
              <a:t>2. 智能手术机器人在远程手术中的应用：探讨智能手术机器人系统在远程手术中的应用潜力，分析智能手术机器人系统在远程手术中面临的挑战和解决方法。</a:t>
            </a:r>
          </a:p>
          <a:p>
            <a:r>
              <a:t>3. 智能手术机器人系统在外科手术中的应用前景：对于智能手术机器人系统在外科手术中的未来发展趋势做出展望，讨论智能手术机器人系统在外科手术中可能带来的变革和影响。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智能机器人提升手术水平</a:t>
            </a:r>
          </a:p>
        </p:txBody>
      </p:sp>
      <p:sp>
        <p:nvSpPr>
          <p:cNvPr id="3" name="Text Placeholder 2"/>
          <p:cNvSpPr>
            <a:spLocks noGrp="1"/>
          </p:cNvSpPr>
          <p:nvPr>
            <p:ph type="body" idx="1"/>
          </p:nvPr>
        </p:nvSpPr>
        <p:spPr/>
        <p:txBody>
          <a:bodyPr/>
          <a:lstStyle/>
          <a:p>
            <a:r>
              <a:t>智能手术机器人在癌症治疗中的应用,</a:t>
            </a:r>
          </a:p>
        </p:txBody>
      </p:sp>
      <p:sp>
        <p:nvSpPr>
          <p:cNvPr id="4" name="Content Placeholder 3"/>
          <p:cNvSpPr>
            <a:spLocks noGrp="1"/>
          </p:cNvSpPr>
          <p:nvPr>
            <p:ph sz="half" idx="2"/>
          </p:nvPr>
        </p:nvSpPr>
        <p:spPr/>
        <p:txBody>
          <a:bodyPr/>
          <a:lstStyle/>
          <a:p>
            <a:r>
              <a:t>1. 智能手术机器人系统在癌症治疗中的优势：分析智能手术机器人系统在癌症治疗中的应用优势，如更高的精度和安全性，以及对患者的影响。</a:t>
            </a:r>
          </a:p>
          <a:p>
            <a:r>
              <a:t>2. 智能手术机器人系统在癌症手术中的应用：举例说明智能手术机器人系统在癌症手术中的具体应用，并分析智能手术机器人系统在癌症手术中的应用效果。</a:t>
            </a:r>
          </a:p>
          <a:p>
            <a:r>
              <a:t>3. 智能手术机器人系统在癌症治疗中的发展前景：展望智能手术机器人系统在癌症治疗中的未来发展趋势，讨论智能手术机器人系统在癌症治疗中可能带来的变革和影响。</a:t>
            </a:r>
          </a:p>
        </p:txBody>
      </p:sp>
      <p:sp>
        <p:nvSpPr>
          <p:cNvPr id="5" name="Text Placeholder 4"/>
          <p:cNvSpPr>
            <a:spLocks noGrp="1"/>
          </p:cNvSpPr>
          <p:nvPr>
            <p:ph type="body" idx="3"/>
          </p:nvPr>
        </p:nvSpPr>
        <p:spPr/>
        <p:txBody>
          <a:bodyPr/>
          <a:lstStyle/>
          <a:p>
            <a:r>
              <a:t>智能手术机器人的挑战与未来发展,</a:t>
            </a:r>
          </a:p>
        </p:txBody>
      </p:sp>
      <p:sp>
        <p:nvSpPr>
          <p:cNvPr id="6" name="Content Placeholder 5"/>
          <p:cNvSpPr>
            <a:spLocks noGrp="1"/>
          </p:cNvSpPr>
          <p:nvPr>
            <p:ph sz="half" idx="4"/>
          </p:nvPr>
        </p:nvSpPr>
        <p:spPr/>
        <p:txBody>
          <a:bodyPr/>
          <a:lstStyle/>
          <a:p>
            <a:r>
              <a:t>1. 智能手术机器人技术面临的挑战：分析智能手术机器人技术发展面临的挑战，如高昂的成本、技术复杂性、监管政策和伦理问题等。</a:t>
            </a:r>
          </a:p>
          <a:p>
            <a:r>
              <a:t>2. 智能手术机器人技术的发展趋势：讨论智能手术机器人技术的发展趋势，如手术机器人的小型化、智能化、集成化和模块化等。</a:t>
            </a:r>
          </a:p>
          <a:p>
            <a:r>
              <a:t>3. 智能手术机器人技术在外科手术中的未来前景：预测智能手术机器人技术在外科手术中的未来发展，展望智能手术机器人技术在外科手术中可能带来的变革和影响。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https://d.book118.com/775224130020011104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人工智能增强医疗诊断精度</vt:lpstr>
      <vt:lpstr> 人工智能增强医疗诊断精度</vt:lpstr>
      <vt:lpstr> 人工智能增强医疗诊断精度</vt:lpstr>
      <vt:lpstr> 人工智能增强医疗诊断精度</vt:lpstr>
      <vt:lpstr> 机器学习辅助个性化治疗</vt:lpstr>
      <vt:lpstr> 机器学习辅助个性化治疗</vt:lpstr>
      <vt:lpstr> 人工智能助力药物研发</vt:lpstr>
      <vt:lpstr> 人工智能助力药物研发</vt:lpstr>
      <vt:lpstr> 人工智能助力药物研发</vt:lpstr>
      <vt:lpstr> 人工智能助力药物研发</vt:lpstr>
      <vt:lpstr> 智能机器人提升手术水平</vt:lpstr>
      <vt:lpstr> 智能机器人提升手术水平</vt:lpstr>
      <vt:lpstr> 智能机器人提升手术水平</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2024-09-13T17:52:22.731</cp:lastPrinted>
  <dcterms:created xsi:type="dcterms:W3CDTF">2024-09-13T09:52:22Z</dcterms:created>
  <dcterms:modified xsi:type="dcterms:W3CDTF">2024-09-13T09:52:24Z</dcterms:modified>
</cp:coreProperties>
</file>