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AA2BD-3EE3-4F26-A923-1D0D23EA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9DB2A-547A-4BDB-B771-AAFE320E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9F7EF-A683-4CC5-8490-BE3C206A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3BDCE-553C-43A8-BA7A-5DC1C9206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76EAC-10CD-4CBB-BC43-8F30BC8A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4954F-74B2-4AA4-B778-0FBDAA04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BA9EF-CB4E-4A3E-9404-5B4D887D3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3BD10-8E06-4A8F-AB3E-B9000ADFC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965A6-D588-4B19-AAE6-ED1693F3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1AC0B-8DBA-4DF7-9A14-95906393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5B03-4A8E-467D-B95C-B85C51B7F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4221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工程消防施工管理规范解读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工程消防施工管理规范概述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消防设施施工要求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施工资料管理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工程消防施工管理规范实施与监督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工程消防施工管理规范概述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01" r="284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随着城市化进程的加速，工程消防施工安全问题日益突出，亟需制定相关管理规范来加强行业管理和保障公共安全。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规范工程消防施工管理，提高施工质量，保障人民生命财产安全，促进消防行业的健康发展。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规范的制定背景和目的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包括施工资质要求、施工过程管理、质量安全管理、验收与维护等方面的规定。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适用于新建、改建、扩建的建筑工程中涉及到的消防施工活动，包括火灾自动报警系统、自动喷水灭火系统、消火栓系统等各类消防设施的施工。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规范的主要内容和适用范围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定期评估安全制度执行情况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定期对安全制度的执行情况进行评估，及时发现和纠正存在的问题，确保安全制度的持续有效。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建立完善的安全管理制度，明确各级管理人员和操作人员的安全职责，确保施工安全工作的有效实施。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在施工过程中，应严格按照安全操作规程进行作业，防止违规操作和违章指挥。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定期开展安全知识培训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定期组织安全知识培训，提高员工的安全意识和安全操作技能。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组织应急演练，使员工熟悉应急预案，掌握应急处置方法，提高应对突发事件的能力。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对新员工进行安全教育培训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新员工在上岗前应接受安全教育培训，了解工程消防施工的安全要求和操作规程。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577" r="1657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定期对施工现场进行安全检查，发现和纠正存在的安全隐患。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建立健全的隐患排查与治理制度，对发现的安全隐患进行及时整改，确保施工安全。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对于高风险作业，应加强安全管理，制定专门的安全措施，确保作业安全。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强化高风险作业的安全管理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消防设施施工要求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消防水系统是工程消防设施中的重要组成部分，其施工要求包括管材选择、管道连接、水压试验等方面。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根据设计要求，选择合适的管材，如无缝钢管、镀锌钢管等，确保管道的耐压、耐腐蚀性能。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管材选择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采用可靠的连接方式，如焊接、法兰连接等，确保管道连接牢固、不渗漏。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管道连接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在施工完毕后进行水压试验，检验管道的严密性和强度，确保消防水系统在紧急情况下能够正常工作。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水压试验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消防水系统施工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火灾自动报警系统是预防和扑灭火灾的重要设施，其施工要求包括探测器安装、报警控制器安装、联动控制等方面。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报警控制器安装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选择合适的报警控制器，按照设计要求进行安装，确保其能够接收并处理探测器的信号。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探测器安装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根据场所特点和设计要求，选择合适的探测器类型，如感烟探测器、感温探测器等，并按照规范要求进行安装。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根据设计要求，实现火灾自动报警系统与相关消防设施的联动控制，如消防水泵启动、排烟风机启动等。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火灾自动报警系统施工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自动喷水灭火系统能够在火灾发生时自动喷水灭火，其施工要求包括喷头选择、管道安装、水源保障等方面。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根据场所特点和设计要求，选择合适的喷头类型，如玻璃球喷头、易熔合金喷头等。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喷头选择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按照规范要求进行管道安装，确保管道连接牢固、不渗漏，同时要考虑到管道的坡度、支架设置等因素。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管道安装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确保自动喷水灭火系统水源的可靠性，如设置储水池、高位水箱等，同时要考虑到水源的补给和供水压力。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水源保障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自动喷水灭火系统施工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https://d.book118.com/775224221141011120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2024-09-22T23:47:32.159</cp:lastPrinted>
  <dcterms:created xsi:type="dcterms:W3CDTF">2024-09-22T15:47:32Z</dcterms:created>
  <dcterms:modified xsi:type="dcterms:W3CDTF">2024-09-22T15:47:34Z</dcterms:modified>
</cp:coreProperties>
</file>