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2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0A660-7A77-4DD6-93E9-253294B7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22B4A-5486-44E4-B089-3CB2D5AF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C8E33-951C-4AC3-827A-4D656D62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F4267-4C7F-4A79-870D-BD4366DA1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44B43-D61C-492E-A9E2-EF533CE8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F60173-4AF5-4C78-BC74-6E048564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5B4ED-09BE-492F-877B-4FC7887E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94ED2-AB48-4C5E-8446-156AC5926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46E4B-6A39-4600-BC89-7CA74123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E4052-DC5D-4E12-B329-1F43E091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343DE-2F19-4457-A396-B878820F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3207" r:id="rId2"/>
    <p:sldLayoutId id="2147513208" r:id="rId3"/>
    <p:sldLayoutId id="2147513209" r:id="rId4"/>
    <p:sldLayoutId id="2147513210" r:id="rId5"/>
    <p:sldLayoutId id="2147513211" r:id="rId6"/>
    <p:sldLayoutId id="2147513212" r:id="rId7"/>
    <p:sldLayoutId id="2147513213" r:id="rId8"/>
    <p:sldLayoutId id="2147513214" r:id="rId9"/>
    <p:sldLayoutId id="2147513215" r:id="rId10"/>
    <p:sldLayoutId id="214751321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243341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3125"/>
          </a:bodyPr>
          <a:lstStyle/>
          <a:p>
            <a:r>
              <a:rPr lang="zh-CN" altLang="en-US"/>
              <a:t>管理者的伦理道德观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伦理道德观的重要性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管理者的伦理道德观念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伦理道德观对企业发展的影响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如何培养管理者的伦理道德观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未来管理者伦理道德观的发展趋势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管理者的伦理道德观实践案例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伦理道德观的重要性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对组织的影响</a:t>
            </a:r>
            <a:endParaRPr lang="zh-CN" altLang="en-US"/>
          </a:p>
        </p:txBody>
      </p:sp>
      <p:sp>
        <p:nvSpPr>
          <p:cNvPr id="10489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影响组织决策：伦理道德观会影响管理者的决策过程和结果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影响组织形象：伦理道德观的缺失会导致组织形象受损，影响组织的声誉和信誉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影响组织绩效：伦理道德观的缺失会导致员工满意度降低，影响组织的绩效和竞争力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影响组织文化：伦理道德观是组织文化的重要组成部分，会影响员工的行为和态度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对员工的影响</a:t>
            </a:r>
            <a:endParaRPr lang="zh-CN" altLang="en-US"/>
          </a:p>
        </p:txBody>
      </p:sp>
      <p:sp>
        <p:nvSpPr>
          <p:cNvPr id="1048980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管理者的伦理道德观会影响员工的人际关系和团队合作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0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管理者的伦理道德观会影响员工的职业发展和成长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管理者的伦理道德观会影响员工的工作满意度和忠诚度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2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管理者的伦理道德观会影响员工的工作态度和行为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对企业形象的影响</a:t>
            </a:r>
            <a:endParaRPr lang="zh-CN" altLang="en-US"/>
          </a:p>
        </p:txBody>
      </p:sp>
      <p:sp>
        <p:nvSpPr>
          <p:cNvPr id="1049044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良好的伦理道德观有助于提升企业形象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不道德的行为会导致企业形象受损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员工行为与企业形象密切相关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企业需要制定和执行伦理道德规范，以维护企业形象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对社会责任的影响</a:t>
            </a:r>
            <a:endParaRPr lang="zh-CN" altLang="en-US"/>
          </a:p>
        </p:txBody>
      </p:sp>
      <p:sp>
        <p:nvSpPr>
          <p:cNvPr id="104910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良好的伦理道德观有助于企业在社会中发挥积极的作用，为社会做出贡献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管理者的伦理道德观会影响企业的决策和行动，从而影响企业的社会责任表现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良好的伦理道德观有助于企业在社会中树立良好的形象和声誉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管理者的伦理道德观会影响企业的社会责任感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管理者的伦理道德观念</a:t>
            </a:r>
            <a:endParaRPr lang="zh-CN" altLang="en-US"/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诚信经营</a:t>
            </a:r>
            <a:endParaRPr lang="zh-CN" altLang="en-US"/>
          </a:p>
        </p:txBody>
      </p:sp>
      <p:sp>
        <p:nvSpPr>
          <p:cNvPr id="1049210" name="矩形 15"/>
          <p:cNvSpPr/>
          <p:nvPr>
            <p:custDataLst>
              <p:tags r:id="rId2"/>
            </p:custDataLst>
          </p:nvPr>
        </p:nvSpPr>
        <p:spPr>
          <a:xfrm>
            <a:off x="3101465" y="1833849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诚信是管理者的基本素质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17"/>
          <p:cNvSpPr/>
          <p:nvPr>
            <p:custDataLst>
              <p:tags r:id="rId3"/>
            </p:custDataLst>
          </p:nvPr>
        </p:nvSpPr>
        <p:spPr>
          <a:xfrm flipV="1">
            <a:off x="3037557" y="1773936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18"/>
          <p:cNvSpPr/>
          <p:nvPr>
            <p:custDataLst>
              <p:tags r:id="rId4"/>
            </p:custDataLst>
          </p:nvPr>
        </p:nvSpPr>
        <p:spPr>
          <a:xfrm flipH="1">
            <a:off x="8080941" y="2131420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7"/>
          <p:cNvSpPr/>
          <p:nvPr>
            <p:custDataLst>
              <p:tags r:id="rId5"/>
            </p:custDataLst>
          </p:nvPr>
        </p:nvSpPr>
        <p:spPr>
          <a:xfrm>
            <a:off x="3101465" y="2741206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诚信经营包括遵守法律法规、遵守商业道德、遵守合同约定等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29"/>
          <p:cNvSpPr/>
          <p:nvPr>
            <p:custDataLst>
              <p:tags r:id="rId6"/>
            </p:custDataLst>
          </p:nvPr>
        </p:nvSpPr>
        <p:spPr>
          <a:xfrm flipV="1">
            <a:off x="3037557" y="2681292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30"/>
          <p:cNvSpPr/>
          <p:nvPr>
            <p:custDataLst>
              <p:tags r:id="rId7"/>
            </p:custDataLst>
          </p:nvPr>
        </p:nvSpPr>
        <p:spPr>
          <a:xfrm flipH="1">
            <a:off x="8080941" y="3038776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8"/>
            </p:custDataLst>
          </p:nvPr>
        </p:nvSpPr>
        <p:spPr>
          <a:xfrm>
            <a:off x="3101465" y="3648562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诚信经营可以提升企业的声誉和形象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7"/>
          <p:cNvSpPr/>
          <p:nvPr>
            <p:custDataLst>
              <p:tags r:id="rId9"/>
            </p:custDataLst>
          </p:nvPr>
        </p:nvSpPr>
        <p:spPr>
          <a:xfrm flipV="1">
            <a:off x="3037557" y="3588649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8"/>
          <p:cNvSpPr/>
          <p:nvPr>
            <p:custDataLst>
              <p:tags r:id="rId10"/>
            </p:custDataLst>
          </p:nvPr>
        </p:nvSpPr>
        <p:spPr>
          <a:xfrm flipH="1">
            <a:off x="8080941" y="3946132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0"/>
          <p:cNvSpPr/>
          <p:nvPr>
            <p:custDataLst>
              <p:tags r:id="rId11"/>
            </p:custDataLst>
          </p:nvPr>
        </p:nvSpPr>
        <p:spPr>
          <a:xfrm>
            <a:off x="3101465" y="4555918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诚信经营可以增强员工的信任感和归属感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12"/>
          <p:cNvSpPr/>
          <p:nvPr>
            <p:custDataLst>
              <p:tags r:id="rId12"/>
            </p:custDataLst>
          </p:nvPr>
        </p:nvSpPr>
        <p:spPr>
          <a:xfrm flipV="1">
            <a:off x="3037557" y="4496005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13"/>
          <p:cNvSpPr/>
          <p:nvPr>
            <p:custDataLst>
              <p:tags r:id="rId13"/>
            </p:custDataLst>
          </p:nvPr>
        </p:nvSpPr>
        <p:spPr>
          <a:xfrm flipH="1">
            <a:off x="8080941" y="4853489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9"/>
          <p:cNvSpPr/>
          <p:nvPr>
            <p:custDataLst>
              <p:tags r:id="rId14"/>
            </p:custDataLst>
          </p:nvPr>
        </p:nvSpPr>
        <p:spPr>
          <a:xfrm>
            <a:off x="3101465" y="5463275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诚信经营可以促进企业的可持续发展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21"/>
          <p:cNvSpPr/>
          <p:nvPr>
            <p:custDataLst>
              <p:tags r:id="rId15"/>
            </p:custDataLst>
          </p:nvPr>
        </p:nvSpPr>
        <p:spPr>
          <a:xfrm flipV="1">
            <a:off x="3037557" y="5403361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22"/>
          <p:cNvSpPr/>
          <p:nvPr>
            <p:custDataLst>
              <p:tags r:id="rId16"/>
            </p:custDataLst>
          </p:nvPr>
        </p:nvSpPr>
        <p:spPr>
          <a:xfrm flipH="1">
            <a:off x="8080941" y="5760845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尊重员工</a:t>
            </a:r>
            <a:endParaRPr lang="zh-CN" altLang="en-US"/>
          </a:p>
        </p:txBody>
      </p:sp>
      <p:sp>
        <p:nvSpPr>
          <p:cNvPr id="10492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尊重员工的人格和尊严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尊重员工的意见和建议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尊重员工的隐私和权益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尊重员工的文化和信仰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公平公正</a:t>
            </a:r>
            <a:endParaRPr lang="zh-CN" altLang="en-US"/>
          </a:p>
        </p:txBody>
      </p:sp>
      <p:sp>
        <p:nvSpPr>
          <p:cNvPr id="1049336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公平对待员工：不偏袒、不歧视，尊重员工的权益和尊严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2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公正决策：基于事实和理性，不掺杂个人情感和偏见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8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公正对待客户：提供平等的服务和产品，不因身份、地位等因素区别对待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4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公正对待合作伙伴：遵守合同和承诺，不欺诈、不隐瞒信息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社会责任</a:t>
            </a:r>
            <a:endParaRPr lang="zh-CN" altLang="en-US"/>
          </a:p>
        </p:txBody>
      </p:sp>
      <p:sp>
        <p:nvSpPr>
          <p:cNvPr id="10493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管理者应关注社会问题，积极参与社会公益活动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管理者应遵守法律法规，维护社会公正和公平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管理者应尊重员工权益，保障员工福利和健康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管理者应保护环境，推动可持续发展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如何培养管理者的伦理道德观</a:t>
            </a:r>
            <a:endParaRPr lang="zh-CN" altLang="en-US"/>
          </a:p>
        </p:txBody>
      </p:sp>
      <p:sp>
        <p:nvSpPr>
          <p:cNvPr id="10494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建立道德规范</a:t>
            </a:r>
            <a:endParaRPr lang="zh-CN" altLang="en-US"/>
          </a:p>
        </p:txBody>
      </p:sp>
      <p:sp>
        <p:nvSpPr>
          <p:cNvPr id="10494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0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制定明确的道德准则和行为规范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加强员工培训，提高道德意识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2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建立道德监督机制，及时发现和纠正不道德行为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树立道德榜样，鼓励员工遵守道德规范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提高道德意识</a:t>
            </a:r>
            <a:endParaRPr lang="zh-CN" altLang="en-US"/>
          </a:p>
        </p:txBody>
      </p:sp>
      <p:sp>
        <p:nvSpPr>
          <p:cNvPr id="10495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0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学习道德理论：了解道德的基本原则和规范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培养道德情感：培养对道德的尊重和热爱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2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实践道德行为：在日常生活中遵守道德规范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反思道德问题：对自己的行为进行道德反思和评价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https://d.book118.com/775224334143011042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汉仪粗圆简</vt:lpstr>
      <vt:lpstr>汉仪正圆-75W</vt:lpstr>
      <vt:lpstr>汉仪正圆-45W</vt:lpstr>
      <vt:lpstr>宋体</vt:lpstr>
      <vt:lpstr>微软雅黑</vt:lpstr>
      <vt:lpstr>Office Theme</vt:lpstr>
      <vt:lpstr>管理者的伦理道德观</vt:lpstr>
      <vt:lpstr>目录</vt:lpstr>
      <vt:lpstr>伦理道德观的重要性</vt:lpstr>
      <vt:lpstr>对组织的影响</vt:lpstr>
      <vt:lpstr>对员工的影响</vt:lpstr>
      <vt:lpstr>对企业形象的影响</vt:lpstr>
      <vt:lpstr>对社会责任的影响</vt:lpstr>
      <vt:lpstr>管理者的伦理道德观念</vt:lpstr>
      <vt:lpstr>诚信经营</vt:lpstr>
      <vt:lpstr>尊重员工</vt:lpstr>
      <vt:lpstr>公平公正</vt:lpstr>
      <vt:lpstr>社会责任</vt:lpstr>
      <vt:lpstr>如何培养管理者的伦理道德观</vt:lpstr>
      <vt:lpstr>建立道德规范</vt:lpstr>
      <vt:lpstr>提高道德意识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2024-09-03T16:50:37.103</cp:lastPrinted>
  <dcterms:created xsi:type="dcterms:W3CDTF">2024-09-03T08:50:37Z</dcterms:created>
  <dcterms:modified xsi:type="dcterms:W3CDTF">2024-09-03T08:50:39Z</dcterms:modified>
</cp:coreProperties>
</file>