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B62212-EDB7-4D33-AE33-DC2F079C1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435A6-1730-4226-8C0A-13FEA826A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A134D-C50B-48DF-AF27-E40FCB3F5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E4C39-0833-4ED5-985E-0A0E719E9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9CC600-0429-4ADA-971E-200305819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DF7E57-8735-483A-9FF6-3E3DE77CA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DF1474-47A4-4510-A886-DA8D02502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FCBD5-47F1-4C88-88F3-5E82A5142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9E870-1124-42CA-8FDB-ED67D0C10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94EC5-BEFE-4BC1-9A9D-B8256992F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8D628-5BFB-42D0-98E8-E96A2308D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23212112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直升机旅游可行性研究方案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直升机旅游市场分析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部分游客对于传统旅游方式的需求逐渐饱和，对于新颖、个性化的旅游方式的需求逐渐增加。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旅游业的发展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随着人们生活水平的提高，旅游业逐渐成为人们休闲娱乐的重要方式。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直升机技术的成熟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直升机技术的不断发展和完善，使得直升机在旅游领域的应用成为可能。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通过对直升机旅游的可行性进行深入研究，为直升机旅游的推广和应用提供科学依据。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推动旅游业的发展，满足游客个性化、多样化的旅游需求，促进直升机技术的进一步应用和推广。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直升机旅游市场分析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近年来，随着国内经济的发展和旅游业的繁荣，直升机旅游逐渐成为一种新兴的旅游方式。目前，国内已有多个旅游景点开通了直升机旅游线路，为游客提供空中游览服务。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国内直升机旅游发展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在国外，直升机旅游已经相对成熟。许多国家和地区都有完善的直升机旅游网络，提供多样化的空中游览项目。国外的直升机旅游不仅在旅游景区广泛应用，还涉及到城市观光、商务出行等领域。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国外直升机旅游现状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国内外直升机旅游现状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游客需求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随着人们生活水平的提高和旅游观念的转变，游客对于旅游体验的需求日益多样化。直升机旅游作为一种独特的旅游方式，能够为游客提供空中观赏的全新视角，满足游客对于新鲜感和刺激感的需求。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市场需求潜力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直升机旅游的市场需求潜力巨大。特别是在热门旅游景区和城市地区，游客对于直升机旅游的需求呈现快速增长趋势。未来，随着市场的不断扩大和消费者认知度的提高，直升机旅游的市场需求潜力将进一步释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目前，直升机旅游市场的竞争格局较为分散。国内市场主要由几家大型旅游企业和少数直升机运营商提供服务。国外市场则相对成熟，有多家知名直升机运营商提供服务。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在竞争环境中，直升机旅游企业应具备以下竞争优势：高品质的服务、专业的飞行团队、安全的飞行保障、良好的品牌形象等。此外，企业还应注重创新，推出特色化的直升机旅游产品，以满足不同客户的需求。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732" b="47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直升机技术发展现状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直升机技术成熟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现代直升机已经具备较高的技术水平，能够满足各种飞行需求。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新型直升机研发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随着科技的不断进步，新型直升机不断涌现，具有更高的性能和更低的运营成本。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直升机应用领域拓展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除了传统的军事和救援领域，直升机在旅游、商务出行等领域的应用逐渐增多。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旅游直升机应具备较高的舒适性，以减少乘客的晕机症状。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航程与载客量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在飞行过程中，直升机应具备较好的稳定性，确保乘客安全。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根据旅游线路和乘客数量，合理选择具备足够航程和载客量的直升机。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旅游直升机性能要求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确保飞行员具备合格的飞行技能和安全意识。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飞行员培训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制定详细的飞行计划，确保直升机在合适的空域和天气条件下飞行。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飞行计划管理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建立完善的应急救援体系，确保在紧急情况下能够迅速采取救援措施。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https://d.book118.com/775232121124011112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2024-09-18T18:17:25.363</cp:lastPrinted>
  <dcterms:created xsi:type="dcterms:W3CDTF">2024-09-18T10:17:25Z</dcterms:created>
  <dcterms:modified xsi:type="dcterms:W3CDTF">2024-09-18T10:17:27Z</dcterms:modified>
</cp:coreProperties>
</file>