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7772D-B268-49ED-80DB-D0FCCC10F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8580A-A248-456B-A61A-B8D6B800F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8E4B9-6D8E-4DD3-8A6B-7176A60BF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14DD7-B753-4801-8909-8428DAA14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0D0AFB-B673-4340-9AB6-58AFEF6AA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A9FDD2-74DC-43C9-87A6-209B1921A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12CF66-CC92-4AF4-9D4E-D8F9AEEDD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12EA2-C94F-4077-8A69-94A796BB4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762C8-B8F2-4B13-B104-A14A45F7A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1EDCA-B153-488E-BEFA-8D704A140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E66F2-0138-4E84-8E5A-3610C0058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233104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喜看稻菽千重浪：部编版高一语文上册课件\n## 1.课文《喜看稻菽千重浪》的背景及作者介绍\n### 1.1《喜看稻菽千重浪》的创作背景及意义\n### 1.2作者袁隆平的生平和成就\n### 1.3袁隆平在中国农业科学领域的影响和贡献\n## 2.课文《喜看稻菽千重浪》的主题和结构分析\n### 2.1课文的主题：粮食安全与科技创新\n### 2.2课文结构分析：篇章布局和逻辑关系\n### 2.3课文中的修辞手法和表达技巧\n## 3.课文《喜看稻菽千重浪》的重点词汇和句式解析\n### 3.1重点词汇的释义和用法\n### 3.2句式的结构和功能分析\n### 3.3课文中的文化背景和成语典故\n## 4.课文《喜看稻菽千重浪》的拓展阅读与思考\n### 4.1袁隆平的其他著作和成果介绍\n### 4.2当代农业科技的发展趋势和挑战\n### 4.3从《喜看稻菽千重浪》看中国科技工作者的责任和担当\n## 5.课文《喜看稻菽千重浪》的课堂活动设计与实施\n### 5.1课堂讨论：袁隆平的人生观和科学精神\n### 5.2角色扮演：模拟袁隆平的科学实验和成果推广\n### 5.3写作练习：以《喜看稻菽千重浪》为主题写一篇读后感或评论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100"/>
              <a:t>喜看稻菽千重浪：部编版高一语文上册课件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课文《喜看稻菽千重浪》的背景及作者介绍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1970年代，袁隆平在中国农业领域取得重大突破</a:t>
                </a:r>
                <a:endParaRPr/>
              </a:p>
            </p:txBody>
          </p:sp>
          <p:sp>
            <p:nvSpPr>
              <p:cNvPr id="16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成功培育出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杂交水稻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，提高粮食产量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为解决全球粮食问题作出巨大贡献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获得国内外广泛关注和认可</a:t>
                </a:r>
                <a:endParaRPr/>
              </a:p>
            </p:txBody>
          </p:sp>
        </p:grpSp>
        <p:grpSp>
          <p:nvGrpSpPr>
            <p:cNvPr id="16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课文《喜看稻菽千重浪》的创作背景</a:t>
                </a:r>
                <a:endParaRPr/>
              </a:p>
            </p:txBody>
          </p:sp>
          <p:sp>
            <p:nvSpPr>
              <p:cNvPr id="16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响应国家政策，宣传农业科技成就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展现袁隆平的科学精神和爱国情怀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激励青少年投身农业科技事业</a:t>
                </a:r>
                <a:endParaRPr/>
              </a:p>
            </p:txBody>
          </p:sp>
        </p:grpSp>
        <p:grpSp>
          <p:nvGrpSpPr>
            <p:cNvPr id="16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课文的意义</a:t>
                </a:r>
                <a:endParaRPr/>
              </a:p>
            </p:txBody>
          </p:sp>
          <p:sp>
            <p:nvSpPr>
              <p:cNvPr id="17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传承和发扬袁隆平的科学精神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增强国民自信心和民族自豪感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为解决全球粮食问题提供中国智慧</a:t>
                </a:r>
                <a:endParaRPr/>
              </a:p>
            </p:txBody>
          </p: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《喜看稻菽千重浪》的创作背景及意义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5" name="组合 17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袁隆平的个人经历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出生在一个农民家庭，对农业产生浓厚兴趣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年轻时立志要为农业科学作出贡献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通过不懈努力，成为著名的农业科学家</a:t>
                </a:r>
                <a:endParaRPr/>
              </a:p>
            </p:txBody>
          </p:sp>
          <p:sp>
            <p:nvSpPr>
              <p:cNvPr id="17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袁隆平的成就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成功培育出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杂交水稻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，提高粮食产量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获得国内外多项荣誉和奖项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为解决全球粮食问题作出巨大贡献</a:t>
                </a:r>
                <a:endParaRPr/>
              </a:p>
            </p:txBody>
          </p:sp>
          <p:sp>
            <p:nvSpPr>
              <p:cNvPr id="18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袁隆平的品质和精神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勤奋刻苦，勇攀科技高峰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敢于创新，勇于挑战权威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心系祖国，关注民生</a:t>
                </a:r>
                <a:endParaRPr/>
              </a:p>
            </p:txBody>
          </p:sp>
          <p:sp>
            <p:nvSpPr>
              <p:cNvPr id="18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作者袁隆平的生平和成就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组合 18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1" name="组合 190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袁隆平在中国农业科学领域的影响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被誉为“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杂交水稻之父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”，引领中国农业科技的发展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为中国农业生产带来革命性的变革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为解决全球粮食问题提供中国智慧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6" name="组合 195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袁隆平的贡献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成功培育出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杂交水稻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，提高粮食产量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推动农业科学技术的普及和发展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为培养农业科技人才做出贡献</a:t>
                </a:r>
                <a:endParaRPr/>
              </a:p>
            </p:txBody>
          </p:sp>
          <p:pic>
            <p:nvPicPr>
              <p:cNvPr id="20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1" name="组合 200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袁隆平的精神传承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鼓励青少年投身农业科技事业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为实现农业科技强国梦提供精神力量</a:t>
                </a:r>
                <a:endParaRPr/>
              </a:p>
            </p:txBody>
          </p:sp>
          <p:pic>
            <p:nvPicPr>
              <p:cNvPr id="20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袁隆平在中国农业科学领域的影响和贡献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课文《喜看稻菽千重浪》的主题和结构分析</a:t>
            </a:r>
            <a:endParaRPr/>
          </a:p>
        </p:txBody>
      </p:sp>
      <p:sp>
        <p:nvSpPr>
          <p:cNvPr id="20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课文的主题：粮食安全与科技创新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2" name="组合 2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3" name="组合 2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粮食安全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课文通过描述袁隆平的科研历程，强调粮食安全的重要性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指出农业科技的发展对于保障粮食安全的关键作用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倡导全社会关注粮食安全问题，提高粮食生产能力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8" name="组合 2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科技创新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课文以袁隆平培育杂交水稻为例，展现科技创新的力量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强调科技创新在农业领域的重要性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倡导青少年投身农业科技事业，为科技创新作出贡献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篇章布局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课文分为五个部分：背景介绍、作者介绍、课文主题和结构分析、重点词汇和句式解析、拓展阅读与思考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每个部分都有明确的主题和目标，层次分明，逻辑清晰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逻辑关系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课文从袁隆平的背景和成就入手，引出课文主题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通过分析课文的主题和结构，深入理解课文内容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通过重点词汇和句式解析，提高学生的阅读和理解能力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通过拓展阅读与思考，拓宽学生的视野，激发学生的思考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课文结构分析：篇章布局和逻辑关系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修辞手法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课文运用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等修辞手法，增强了文章的表现力和感染力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等手法，引导读者思考和感悟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拟人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等修辞手法，形象生动地描绘出袁隆平的形象和事迹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表达技巧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课文采用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的手法，讲述袁隆平的故事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抒情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的表达方式，表达对袁隆平的敬仰和赞美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议论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的手法，阐述粮食安全与科技创新的主题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课文中的修辞手法和表达技巧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课文《喜看稻菽千重浪》的重点词汇和句式解析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重点词汇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稻菽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：指水稻和豆类作物，象征丰收和富饶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千重浪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：形容稻谷丰收的景象，生动形象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粮食安全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：指保证国家粮食生产和供应的安全，关系到国家稳定和发展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：指在科学和技术领域进行创新，推动科技进步和社会发展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用法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通过重点词汇的释义和用法，帮助学生理解课文内容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通过词汇的拓展和延伸，提高学生的词汇量和表达能力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重点词汇的释义和用法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https://d.book118.com/775233104003011114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喜看稻菽千重浪：部编版高一语文上册课件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2024-09-20T23:04:25.634</cp:lastPrinted>
  <dcterms:created xsi:type="dcterms:W3CDTF">2024-09-20T15:04:25Z</dcterms:created>
  <dcterms:modified xsi:type="dcterms:W3CDTF">2024-09-20T15:04:27Z</dcterms:modified>
</cp:coreProperties>
</file>