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0EF5D-59FE-426C-8F4E-8F687A52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F4976-C24B-4638-B97B-788A13076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4C935-B53D-4835-BAE0-F462D66D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9555A-1519-4D26-ADEA-748E12C8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70EA2-24FC-498C-A400-9E498323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93203E-0556-4B1D-840B-59849FDE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0FB54-4287-450D-A43B-5ED46C618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27DBF-50CD-485A-9FCA-936C28FE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98351-BB8E-47B8-8C91-5D92F7B7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3D749-E33B-41EC-9F18-60C5173B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054AC-BE3F-4306-A5AF-8B878699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34200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护士进修对慢性病患者康复的有效性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护士进修对慢性病患者康复的影响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通过进修培训，使护士掌握慢性病患者的康复理论和技能，提高护理水平。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提高护士专业技能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慢性病患者需要专业的康复指导和护理，护士进修有助于更好地满足患者需求。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满足患者康复需求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提升护士在慢性病康复领域的作用，有助于医疗卫生事业的持续发展。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患病率高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随着人口老龄化和生活方式改变，慢性病患者数量不断增加，给医疗卫生系统带来巨大压力。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康复需求迫切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慢性病患者往往需要长期的康复治疗和护理，对医疗资源的需求较高。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目前，慢性病患者的护理质量存在较大的差异，部分患者未能得到专业、有效的护理。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患者自我管理能力有限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慢性病患者需要积极参与自我管理，但由于知识、技能等方面的限制，往往难以实现有效的自我管理。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慢性病患者的现状与挑战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学习最新的慢性病护理理论和技术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通过进修，护士可以接触到最新的慢性病护理研究成果，学习新的理论和技术，从而更好地理解和应对慢性病患者的需求。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提高病情观察和评估能力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进修可以帮助护士提高对慢性病患者病情的观察和评估能力，及时发现病情变化，为患者提供个性化的护理方案。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掌握先进的护理操作技能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进修过程中，护士可以学习和掌握先进的护理操作技能，如无痛注射、导管维护等，提高患者的舒适度和护理质量。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提升护理技能与知识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进修可以帮助护士学习如何与慢性病患者及其家属进行有效沟通，建立良好的护患关系，提高患者满意度。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慢性病患者往往需要长期的治疗和护理，容易产生焦虑、抑郁等心理问题。通过进修，护士可以学习心理支持技巧，帮助患者缓解心理压力，增强康复信心。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掌握心理支持技巧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进修还可以帮助护士了解不同文化背景的患者需求，提供个性化的护理服务，促进患者的身心康复。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了解患者文化背景与需求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增强患者沟通与心理支持能力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学习跨学科合作知识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慢性病患者的康复需要多学科团队的共同努力。通过进修，护士可以学习如何与其他医疗团队成员进行有效合作，共同为患者提供全面的康复服务。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进修过程中，护士可以参与模拟演练、案例分析等活动，提高团队协作能力，更好地应对复杂多变的临床情况。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了解医疗系统运作与资源利用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进修还可以帮助护士了解医疗系统的运作方式和资源利用情况，学会合理利用医疗资源，为患者提供更加高效、优质的护理服务。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促进跨学科合作与团队协作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护士进修对慢性病患者康复的影响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通过进修培训，护士能够掌握更专业的护理技能，为患者提供更优质的服务，从而提高患者的生活质量。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心理护理能力增强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进修课程通常包括心理护理培训，使护士能够更好地关注患者的心理需求，提供心理支持，有助于患者保持积极心态。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健康教育水平提高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进修后的护士具备更丰富的医学知识，能够更有效地对患者进行健康教育，帮助患者建立健康的生活方式。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https://d.book118.com/775234200103011121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2024-09-24T05:22:51.854</cp:lastPrinted>
  <dcterms:created xsi:type="dcterms:W3CDTF">2024-09-23T21:22:51Z</dcterms:created>
  <dcterms:modified xsi:type="dcterms:W3CDTF">2024-09-23T21:22:53Z</dcterms:modified>
</cp:coreProperties>
</file>