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55081-EA7B-4B85-8081-8F32913E3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7BCE4-2DE6-4EFD-A5FC-168C087D7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45652-092F-48B6-81AF-EE0C77A27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DA67F-28C1-4DF5-B94B-B5ADED7C5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4B6AB2-6034-4064-854B-D220B07C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F9DCD-4EDC-4062-8C88-AC1EBC655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0ABC5-CF34-4DBC-9F91-944EE5631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91CD4-6065-4E19-8E70-9390ED271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B325C-C081-43D1-8FD9-5EB8D3F58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86551-0DB5-4945-BC17-252A98D9F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E5385-4B31-457B-9E79-9A1745D9E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400032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写作文从字顺剖析课件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什么是“文从字顺”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“文从字顺”的写作技巧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常见“文从字顺”问题及纠正方法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“文从字顺”的练习与提高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“文从字顺”的实例分析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什么是“文从字顺”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“文从字顺”要求文章中的句子结构完整，语义清晰，没有歧义，易于理解。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“文从字顺”强调文章的用词要恰当，准确表达意思，不产生歧义，不引起误解。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“文从字顺”是指文章的语言表达要流畅，文字通达，不生硬不晦涩，符合语法规范和表达习惯。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“文从字顺”的定义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“文从字顺”是评判文章好坏的重要标准之一，好的文章应该语言流畅，易于理解。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“文从字顺”有助于提高文章的可读性和感染力，使读者更好地理解和感受文章的内容和情感。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“文从字顺”有助于作者更好地表达自己的思想和观点，使读者更加信服和认同。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579" b="3057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“文从字顺”的重要性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语言表达是否流畅，文字是否通达。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句子结构是否完整，语义是否清晰。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用词是否恰当，是否准确表达意思。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标点符号使用是否正确，是否符合语法规范。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“文从字顺”的评判标准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“文从字顺”的写作技巧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选用恰当、准确的词汇是写作文的基本要求，能够使文章表达清晰、准确。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在写作时，要仔细斟酌每个词汇的含义和用法，确保所选词汇能够准确表达作者意图，避免歧义和误解。同时，要注意区分同义词之间的细微差别，选择最符合语境的词汇。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准确用词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合理断句能够使文章流畅、易于阅读，有助于传达作者的思想感情。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在写作时，要根据句子结构和意思进行合理断句，避免过长的句子使人产生阅读疲劳，同时也要避免过于频繁的断句导致句子结构混乱。断句时要考虑语气、语调和节奏的变化，以使文章更加生动有力。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合理断句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文章各部分之间要有逻辑联系，使文章结构紧凑、思路清晰。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在写作时，要注意段落之间的过渡和衔接，使文章前后呼应、连贯一致。同时，要注意段落内部的逻辑关系，确保句子之间有清晰的因果、顺序等关系。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逻辑连贯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https://d.book118.com/775240003234011034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2024-08-30T09:17:42.146</cp:lastPrinted>
  <dcterms:created xsi:type="dcterms:W3CDTF">2024-08-30T01:17:42Z</dcterms:created>
  <dcterms:modified xsi:type="dcterms:W3CDTF">2024-08-30T01:17:43Z</dcterms:modified>
</cp:coreProperties>
</file>