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F806F-B621-44B9-A6B6-28092CCD3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95FF7-C038-4587-9683-F9C32D037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32780-C1C9-41A3-82DB-BBCFD3958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A182D9-6B8A-4B44-B3C9-7512A8E7B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E26F41-7C65-4E5D-8280-8626329EA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16FCDB-CB5E-4E29-A000-0EC37BFCB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8C1E28-A9FA-4B7D-9FA4-86FE2A79E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E7BE1C-15C7-4F12-A510-046491FA6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36A6DC-D198-4A0C-B79D-DDC83451D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A02A78-24E1-40E3-84DE-FD14F4A6D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D0731-66BE-4CD5-B3E7-2F22C8402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240134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脑出血心理护理课件视频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心理护理在脑出血康复中的重要性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脑出血患者的心理问题及应对策略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脑出血患者家属的心理支持与教育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脑出血心理护理的案例分享与启示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960" r="2396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脑出血是指非外伤性脑实质内出血，占全部脑卒中的20%-30%。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突发头痛、恶心呕吐、不同程度的意识障碍、肢体瘫痪、失语等。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825" b="1582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高血压、动脉粥样硬化、颅内动脉瘤、脑血管畸形等。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脑实质内出血可引起脑组织水肿、颅内压增高、脑疝等，导致死亡或残疾。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通过头颅CT或MRI检查可确诊。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急性期治疗包括降低颅内压、控制血压、止血等，必要时手术治疗。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231" r="42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诊断与治疗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心理护理在脑出血康复中的重要性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心理护理是指针对患者心理需求和问题，采取一系列专业的护理措施，以缓解患者不良情绪，提高其心理适应能力和生活质量。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帮助患者面对疾病带来的心理压力，增强治疗信心，促进康复，提高生活质量。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心理护理的定义与目标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404" b="1240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256" b="112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心理护理在脑出血康复中的作用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减轻焦虑、抑郁情绪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心理护理有助于缓解患者焦虑、抑郁等不良情绪，减轻心理压力，提高患者的心理健康水平。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提高治疗依从性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良好的心理护理可以增强患者对治疗的信心和依从性，从而有助于提高治疗效果。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促进社会适应能力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心理护理有助于提高患者的生活质量和社会适应能力，使患者更好地融入社会生活。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医护人员应与患者建立信任、和谐的护患关系，为后续的心理护理工作打下基础。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建立良好的护患关系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向患者及家属提供关于脑出血及康复相关的健康教育，帮助他们更好地了解疾病和治疗方案。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提供心理健康教育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根据患者的具体情况和需求，制定个体化的心理护理计划，采取适当的心理护理措施。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实施个体化心理护理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鼓励患者家属和社会支持系统积极参与患者的心理护理，提供情感支持和日常生活照料。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家庭和社会支持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心理护理的实施方法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脑出血患者的心理问题及应对策略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https://d.book118.com/775240134033011044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2024-09-06T08:41:57.836</cp:lastPrinted>
  <dcterms:created xsi:type="dcterms:W3CDTF">2024-09-06T00:41:57Z</dcterms:created>
  <dcterms:modified xsi:type="dcterms:W3CDTF">2024-09-06T00:41:59Z</dcterms:modified>
</cp:coreProperties>
</file>